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72" r:id="rId4"/>
    <p:sldId id="259" r:id="rId5"/>
    <p:sldId id="260" r:id="rId6"/>
    <p:sldId id="267" r:id="rId7"/>
    <p:sldId id="271" r:id="rId8"/>
    <p:sldId id="270" r:id="rId9"/>
    <p:sldId id="262"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0" autoAdjust="0"/>
    <p:restoredTop sz="94660"/>
  </p:normalViewPr>
  <p:slideViewPr>
    <p:cSldViewPr snapToGrid="0">
      <p:cViewPr varScale="1">
        <p:scale>
          <a:sx n="68" d="100"/>
          <a:sy n="68" d="100"/>
        </p:scale>
        <p:origin x="598" y="46"/>
      </p:cViewPr>
      <p:guideLst>
        <p:guide orient="horz" pos="2160"/>
        <p:guide pos="3840"/>
      </p:guideLst>
    </p:cSldViewPr>
  </p:slideViewPr>
  <p:notesTextViewPr>
    <p:cViewPr>
      <p:scale>
        <a:sx n="1" d="1"/>
        <a:sy n="1" d="1"/>
      </p:scale>
      <p:origin x="0" y="0"/>
    </p:cViewPr>
  </p:notesTextViewPr>
  <p:notesViewPr>
    <p:cSldViewPr snapToGrid="0">
      <p:cViewPr varScale="1">
        <p:scale>
          <a:sx n="55" d="100"/>
          <a:sy n="55" d="100"/>
        </p:scale>
        <p:origin x="2880"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4984AFD-6667-486C-AF5F-6C8D45CD2EA5}" type="doc">
      <dgm:prSet loTypeId="urn:microsoft.com/office/officeart/2005/8/layout/hierarchy1" loCatId="hierarchy" qsTypeId="urn:microsoft.com/office/officeart/2005/8/quickstyle/simple2" qsCatId="simple" csTypeId="urn:microsoft.com/office/officeart/2005/8/colors/accent1_2" csCatId="accent1" phldr="1"/>
      <dgm:spPr/>
      <dgm:t>
        <a:bodyPr/>
        <a:lstStyle/>
        <a:p>
          <a:endParaRPr lang="en-IN"/>
        </a:p>
      </dgm:t>
    </dgm:pt>
    <dgm:pt modelId="{60BE06EA-7714-4CFF-8FA2-4AE4EE956907}">
      <dgm:prSet phldrT="[Text]" custT="1"/>
      <dgm:spPr/>
      <dgm:t>
        <a:bodyPr/>
        <a:lstStyle/>
        <a:p>
          <a:r>
            <a:rPr lang="en-US" sz="1050" dirty="0"/>
            <a:t>Load 1</a:t>
          </a:r>
          <a:r>
            <a:rPr lang="en-US" sz="1050" baseline="30000" dirty="0"/>
            <a:t>st</a:t>
          </a:r>
          <a:r>
            <a:rPr lang="en-US" sz="1050" dirty="0"/>
            <a:t> file :companies</a:t>
          </a:r>
          <a:endParaRPr lang="en-IN" sz="1050" dirty="0"/>
        </a:p>
      </dgm:t>
    </dgm:pt>
    <dgm:pt modelId="{18E60BA5-CA7D-4589-AB31-4DACF490C60F}" type="parTrans" cxnId="{C34E181D-14AF-44AC-BF3D-4420880CCA4C}">
      <dgm:prSet/>
      <dgm:spPr/>
      <dgm:t>
        <a:bodyPr/>
        <a:lstStyle/>
        <a:p>
          <a:endParaRPr lang="en-IN" dirty="0"/>
        </a:p>
      </dgm:t>
    </dgm:pt>
    <dgm:pt modelId="{7E3A176D-038E-41F2-BB1B-FD017B534C6C}" type="sibTrans" cxnId="{C34E181D-14AF-44AC-BF3D-4420880CCA4C}">
      <dgm:prSet/>
      <dgm:spPr/>
      <dgm:t>
        <a:bodyPr/>
        <a:lstStyle/>
        <a:p>
          <a:endParaRPr lang="en-IN"/>
        </a:p>
      </dgm:t>
    </dgm:pt>
    <dgm:pt modelId="{880335E2-9317-4097-BA0C-7059AA5E1850}">
      <dgm:prSet phldrT="[Text]" custT="1"/>
      <dgm:spPr/>
      <dgm:t>
        <a:bodyPr/>
        <a:lstStyle/>
        <a:p>
          <a:r>
            <a:rPr lang="en-US" sz="1050" dirty="0"/>
            <a:t>Load 2nd file:rounds2</a:t>
          </a:r>
          <a:endParaRPr lang="en-IN" sz="1050" dirty="0"/>
        </a:p>
      </dgm:t>
    </dgm:pt>
    <dgm:pt modelId="{82A442E3-002D-40A8-BF16-A448C5DA58D2}" type="parTrans" cxnId="{2262FF56-662F-48BC-80FA-92679EE2D2F6}">
      <dgm:prSet/>
      <dgm:spPr/>
      <dgm:t>
        <a:bodyPr/>
        <a:lstStyle/>
        <a:p>
          <a:endParaRPr lang="en-IN" dirty="0"/>
        </a:p>
      </dgm:t>
    </dgm:pt>
    <dgm:pt modelId="{E0CBCDF2-5C2B-46B1-BEC3-72958D987380}" type="sibTrans" cxnId="{2262FF56-662F-48BC-80FA-92679EE2D2F6}">
      <dgm:prSet/>
      <dgm:spPr/>
      <dgm:t>
        <a:bodyPr/>
        <a:lstStyle/>
        <a:p>
          <a:endParaRPr lang="en-IN"/>
        </a:p>
      </dgm:t>
    </dgm:pt>
    <dgm:pt modelId="{098F8385-BD4E-4022-BA66-DB87B0B11615}">
      <dgm:prSet custT="1"/>
      <dgm:spPr/>
      <dgm:t>
        <a:bodyPr/>
        <a:lstStyle/>
        <a:p>
          <a:endParaRPr lang="en-US" sz="1050" dirty="0"/>
        </a:p>
        <a:p>
          <a:r>
            <a:rPr lang="en-US" sz="1050" dirty="0"/>
            <a:t>Inspecting  :Rows </a:t>
          </a:r>
          <a:r>
            <a:rPr lang="en-US" sz="1050" dirty="0" err="1"/>
            <a:t>count,columns</a:t>
          </a:r>
          <a:r>
            <a:rPr lang="en-US" sz="1050" dirty="0"/>
            <a:t> </a:t>
          </a:r>
          <a:r>
            <a:rPr lang="en-US" sz="1050" dirty="0" err="1"/>
            <a:t>counts,null</a:t>
          </a:r>
          <a:r>
            <a:rPr lang="en-US" sz="1050" dirty="0"/>
            <a:t> count s and encoding issue and special characters</a:t>
          </a:r>
          <a:endParaRPr lang="en-IN" sz="1050" dirty="0"/>
        </a:p>
      </dgm:t>
    </dgm:pt>
    <dgm:pt modelId="{DB5378CE-4D2B-4B8E-8295-477A1630ADC6}" type="parTrans" cxnId="{18F4578F-DF69-47CB-8F4D-40CA8B70E1CE}">
      <dgm:prSet/>
      <dgm:spPr/>
      <dgm:t>
        <a:bodyPr/>
        <a:lstStyle/>
        <a:p>
          <a:endParaRPr lang="en-IN"/>
        </a:p>
      </dgm:t>
    </dgm:pt>
    <dgm:pt modelId="{A2EF6B8A-4B9D-4AE8-8ADA-3C871016E80B}" type="sibTrans" cxnId="{18F4578F-DF69-47CB-8F4D-40CA8B70E1CE}">
      <dgm:prSet/>
      <dgm:spPr/>
      <dgm:t>
        <a:bodyPr/>
        <a:lstStyle/>
        <a:p>
          <a:endParaRPr lang="en-IN"/>
        </a:p>
      </dgm:t>
    </dgm:pt>
    <dgm:pt modelId="{0CF175F0-74B2-4EFD-89E2-C5E339C95716}">
      <dgm:prSet custT="1"/>
      <dgm:spPr/>
      <dgm:t>
        <a:bodyPr/>
        <a:lstStyle/>
        <a:p>
          <a:r>
            <a:rPr lang="en-US" sz="1050" dirty="0"/>
            <a:t>Data </a:t>
          </a:r>
          <a:r>
            <a:rPr lang="en-US" sz="1050" dirty="0" err="1"/>
            <a:t>cleaning:Resolve</a:t>
          </a:r>
          <a:r>
            <a:rPr lang="en-US" sz="1050" dirty="0"/>
            <a:t> the encoding issue</a:t>
          </a:r>
          <a:endParaRPr lang="en-IN" sz="1050" dirty="0"/>
        </a:p>
      </dgm:t>
    </dgm:pt>
    <dgm:pt modelId="{BB3DC235-481D-4A26-9B57-9AF52CD45492}" type="parTrans" cxnId="{333432A6-9B7B-479F-8BC8-C7F7C1BE99D4}">
      <dgm:prSet/>
      <dgm:spPr/>
      <dgm:t>
        <a:bodyPr/>
        <a:lstStyle/>
        <a:p>
          <a:endParaRPr lang="en-IN"/>
        </a:p>
      </dgm:t>
    </dgm:pt>
    <dgm:pt modelId="{8CB37FD4-402E-465E-9076-3B5FDE833862}" type="sibTrans" cxnId="{333432A6-9B7B-479F-8BC8-C7F7C1BE99D4}">
      <dgm:prSet/>
      <dgm:spPr/>
      <dgm:t>
        <a:bodyPr/>
        <a:lstStyle/>
        <a:p>
          <a:endParaRPr lang="en-IN"/>
        </a:p>
      </dgm:t>
    </dgm:pt>
    <dgm:pt modelId="{4AC6AB21-E43E-4D76-ADFD-15606F815D04}">
      <dgm:prSet phldrT="[Text]" custT="1"/>
      <dgm:spPr/>
      <dgm:t>
        <a:bodyPr/>
        <a:lstStyle/>
        <a:p>
          <a:pPr algn="l"/>
          <a:r>
            <a:rPr lang="en-US" sz="1050" dirty="0"/>
            <a:t>Data Collection</a:t>
          </a:r>
          <a:endParaRPr lang="en-IN" sz="1050" dirty="0"/>
        </a:p>
      </dgm:t>
    </dgm:pt>
    <dgm:pt modelId="{C035DCA0-2F66-4EB5-96EA-3F8C9939D59F}" type="sibTrans" cxnId="{D94037B4-FBD1-4780-A1B6-35D83F7B2756}">
      <dgm:prSet/>
      <dgm:spPr/>
      <dgm:t>
        <a:bodyPr/>
        <a:lstStyle/>
        <a:p>
          <a:endParaRPr lang="en-IN"/>
        </a:p>
      </dgm:t>
    </dgm:pt>
    <dgm:pt modelId="{5B44C3E5-1700-413E-83BB-E928B9402E13}" type="parTrans" cxnId="{D94037B4-FBD1-4780-A1B6-35D83F7B2756}">
      <dgm:prSet/>
      <dgm:spPr/>
      <dgm:t>
        <a:bodyPr/>
        <a:lstStyle/>
        <a:p>
          <a:endParaRPr lang="en-IN"/>
        </a:p>
      </dgm:t>
    </dgm:pt>
    <dgm:pt modelId="{E488B188-36E4-42C5-A4CE-5507E9B51DAA}">
      <dgm:prSet custT="1"/>
      <dgm:spPr/>
      <dgm:t>
        <a:bodyPr/>
        <a:lstStyle/>
        <a:p>
          <a:endParaRPr lang="en-US" sz="1050" dirty="0"/>
        </a:p>
        <a:p>
          <a:r>
            <a:rPr lang="en-US" sz="1050" dirty="0"/>
            <a:t>Inspecting :Rows </a:t>
          </a:r>
          <a:r>
            <a:rPr lang="en-US" sz="1050" dirty="0" err="1"/>
            <a:t>count,columns</a:t>
          </a:r>
          <a:r>
            <a:rPr lang="en-US" sz="1050" dirty="0"/>
            <a:t> </a:t>
          </a:r>
          <a:r>
            <a:rPr lang="en-US" sz="1050" dirty="0" err="1"/>
            <a:t>counts,null</a:t>
          </a:r>
          <a:r>
            <a:rPr lang="en-US" sz="1050" dirty="0"/>
            <a:t> </a:t>
          </a:r>
          <a:r>
            <a:rPr lang="en-US" sz="1050" dirty="0" err="1"/>
            <a:t>countand</a:t>
          </a:r>
          <a:r>
            <a:rPr lang="en-US" sz="1050" dirty="0"/>
            <a:t> encoding </a:t>
          </a:r>
          <a:r>
            <a:rPr lang="en-US" sz="1050" dirty="0" err="1"/>
            <a:t>issueand</a:t>
          </a:r>
          <a:r>
            <a:rPr lang="en-US" sz="1050" dirty="0"/>
            <a:t> special characters</a:t>
          </a:r>
          <a:endParaRPr lang="en-IN" sz="1050" dirty="0"/>
        </a:p>
      </dgm:t>
    </dgm:pt>
    <dgm:pt modelId="{D3811FAE-DDB8-406A-A23D-D22CAEBF7A69}" type="parTrans" cxnId="{86769F15-1E18-4E60-BFC8-BE53297BF28C}">
      <dgm:prSet/>
      <dgm:spPr/>
      <dgm:t>
        <a:bodyPr/>
        <a:lstStyle/>
        <a:p>
          <a:endParaRPr lang="en-IN"/>
        </a:p>
      </dgm:t>
    </dgm:pt>
    <dgm:pt modelId="{1C7DA947-C4BF-433E-B1B3-50AEB174E9E5}" type="sibTrans" cxnId="{86769F15-1E18-4E60-BFC8-BE53297BF28C}">
      <dgm:prSet/>
      <dgm:spPr/>
      <dgm:t>
        <a:bodyPr/>
        <a:lstStyle/>
        <a:p>
          <a:endParaRPr lang="en-IN"/>
        </a:p>
      </dgm:t>
    </dgm:pt>
    <dgm:pt modelId="{81D3E41A-AC85-479C-842A-7DEFC6629BF2}">
      <dgm:prSet custT="1"/>
      <dgm:spPr/>
      <dgm:t>
        <a:bodyPr/>
        <a:lstStyle/>
        <a:p>
          <a:r>
            <a:rPr lang="en-US" sz="1050" dirty="0"/>
            <a:t>Data </a:t>
          </a:r>
          <a:r>
            <a:rPr lang="en-US" sz="1050" dirty="0" err="1"/>
            <a:t>cleaning:Remove</a:t>
          </a:r>
          <a:r>
            <a:rPr lang="en-US" sz="1050" dirty="0"/>
            <a:t> null</a:t>
          </a:r>
          <a:endParaRPr lang="en-IN" sz="1050" dirty="0"/>
        </a:p>
      </dgm:t>
    </dgm:pt>
    <dgm:pt modelId="{3B466216-2C78-427D-A5A3-FE2CF11FD6BA}" type="parTrans" cxnId="{1BD8FDA4-7407-47F2-AA69-8A3E8BBED140}">
      <dgm:prSet/>
      <dgm:spPr/>
      <dgm:t>
        <a:bodyPr/>
        <a:lstStyle/>
        <a:p>
          <a:endParaRPr lang="en-IN"/>
        </a:p>
      </dgm:t>
    </dgm:pt>
    <dgm:pt modelId="{083785D6-C451-4350-AC87-583389D7F2CF}" type="sibTrans" cxnId="{1BD8FDA4-7407-47F2-AA69-8A3E8BBED140}">
      <dgm:prSet/>
      <dgm:spPr/>
      <dgm:t>
        <a:bodyPr/>
        <a:lstStyle/>
        <a:p>
          <a:endParaRPr lang="en-IN"/>
        </a:p>
      </dgm:t>
    </dgm:pt>
    <dgm:pt modelId="{4E5784F2-9A88-4DF6-A5D4-C766BF3382CA}">
      <dgm:prSet custT="1"/>
      <dgm:spPr/>
      <dgm:t>
        <a:bodyPr/>
        <a:lstStyle/>
        <a:p>
          <a:r>
            <a:rPr lang="en-US" sz="1050" dirty="0" err="1"/>
            <a:t>Analyze:Checkpoint</a:t>
          </a:r>
          <a:r>
            <a:rPr lang="en-US" sz="1050" dirty="0"/>
            <a:t> 1.1:Unique </a:t>
          </a:r>
          <a:r>
            <a:rPr lang="en-US" sz="1050" dirty="0" err="1"/>
            <a:t>company,Unique</a:t>
          </a:r>
          <a:r>
            <a:rPr lang="en-US" sz="1050" dirty="0"/>
            <a:t>  key</a:t>
          </a:r>
          <a:endParaRPr lang="en-IN" sz="1050" dirty="0"/>
        </a:p>
      </dgm:t>
    </dgm:pt>
    <dgm:pt modelId="{13392CD4-397C-4D7B-A81B-861A376D1908}" type="parTrans" cxnId="{9D62FE6E-9EC8-477C-BCBC-6CF014AFBAC9}">
      <dgm:prSet/>
      <dgm:spPr/>
      <dgm:t>
        <a:bodyPr/>
        <a:lstStyle/>
        <a:p>
          <a:endParaRPr lang="en-IN"/>
        </a:p>
      </dgm:t>
    </dgm:pt>
    <dgm:pt modelId="{C7762190-3C5D-4E37-8908-1BF8DA3227ED}" type="sibTrans" cxnId="{9D62FE6E-9EC8-477C-BCBC-6CF014AFBAC9}">
      <dgm:prSet/>
      <dgm:spPr/>
      <dgm:t>
        <a:bodyPr/>
        <a:lstStyle/>
        <a:p>
          <a:endParaRPr lang="en-IN"/>
        </a:p>
      </dgm:t>
    </dgm:pt>
    <dgm:pt modelId="{A295CF15-3839-4B43-AF7E-B058D0670D07}">
      <dgm:prSet custT="1"/>
      <dgm:spPr/>
      <dgm:t>
        <a:bodyPr/>
        <a:lstStyle/>
        <a:p>
          <a:r>
            <a:rPr lang="en-US" sz="1050" dirty="0"/>
            <a:t>Data analyze:1.1:Unique </a:t>
          </a:r>
          <a:r>
            <a:rPr lang="en-US" sz="1050" dirty="0" err="1"/>
            <a:t>company,Unique</a:t>
          </a:r>
          <a:r>
            <a:rPr lang="en-US" sz="1050" dirty="0"/>
            <a:t>  ,companies  rounds  data frames has  same company  </a:t>
          </a:r>
          <a:endParaRPr lang="en-IN" sz="1050" dirty="0"/>
        </a:p>
      </dgm:t>
    </dgm:pt>
    <dgm:pt modelId="{217EB358-1088-40B3-84E5-F18F94E27AD7}" type="parTrans" cxnId="{020D2062-51EA-4943-973C-4CDF98622E90}">
      <dgm:prSet/>
      <dgm:spPr/>
      <dgm:t>
        <a:bodyPr/>
        <a:lstStyle/>
        <a:p>
          <a:endParaRPr lang="en-IN"/>
        </a:p>
      </dgm:t>
    </dgm:pt>
    <dgm:pt modelId="{B255E117-EBAC-42B4-AE1F-1C90FE3E336F}" type="sibTrans" cxnId="{020D2062-51EA-4943-973C-4CDF98622E90}">
      <dgm:prSet/>
      <dgm:spPr/>
      <dgm:t>
        <a:bodyPr/>
        <a:lstStyle/>
        <a:p>
          <a:endParaRPr lang="en-IN"/>
        </a:p>
      </dgm:t>
    </dgm:pt>
    <dgm:pt modelId="{99FADCE0-797B-43BB-97C5-87509341A721}">
      <dgm:prSet custT="1"/>
      <dgm:spPr/>
      <dgm:t>
        <a:bodyPr/>
        <a:lstStyle/>
        <a:p>
          <a:r>
            <a:rPr lang="en-US" sz="1050" dirty="0"/>
            <a:t>Master frame</a:t>
          </a:r>
          <a:endParaRPr lang="en-IN" sz="1050" dirty="0"/>
        </a:p>
      </dgm:t>
    </dgm:pt>
    <dgm:pt modelId="{82CE6157-9092-4BF8-878B-6BEB894AE243}" type="parTrans" cxnId="{4A18CACA-54B4-4E87-A4A5-65BB546C011F}">
      <dgm:prSet/>
      <dgm:spPr/>
      <dgm:t>
        <a:bodyPr/>
        <a:lstStyle/>
        <a:p>
          <a:endParaRPr lang="en-IN"/>
        </a:p>
      </dgm:t>
    </dgm:pt>
    <dgm:pt modelId="{272408F5-A196-4ECA-961F-F8FAB25DFA4E}" type="sibTrans" cxnId="{4A18CACA-54B4-4E87-A4A5-65BB546C011F}">
      <dgm:prSet/>
      <dgm:spPr/>
      <dgm:t>
        <a:bodyPr/>
        <a:lstStyle/>
        <a:p>
          <a:endParaRPr lang="en-IN"/>
        </a:p>
      </dgm:t>
    </dgm:pt>
    <dgm:pt modelId="{3EF52436-6CCD-47AA-AAEC-00E8F3363411}">
      <dgm:prSet custT="1"/>
      <dgm:spPr/>
      <dgm:t>
        <a:bodyPr/>
        <a:lstStyle/>
        <a:p>
          <a:r>
            <a:rPr lang="en-US" sz="1050" dirty="0"/>
            <a:t>Inspecting :Rows </a:t>
          </a:r>
          <a:r>
            <a:rPr lang="en-US" sz="1050" dirty="0" err="1"/>
            <a:t>count,columns</a:t>
          </a:r>
          <a:r>
            <a:rPr lang="en-US" sz="1050" dirty="0"/>
            <a:t> </a:t>
          </a:r>
          <a:r>
            <a:rPr lang="en-US" sz="1050" dirty="0" err="1"/>
            <a:t>counts,null</a:t>
          </a:r>
          <a:r>
            <a:rPr lang="en-US" sz="1050" dirty="0"/>
            <a:t> count s </a:t>
          </a:r>
          <a:endParaRPr lang="en-IN" sz="1050" dirty="0"/>
        </a:p>
      </dgm:t>
    </dgm:pt>
    <dgm:pt modelId="{96309E75-CFCC-4519-AB0A-C7F61EB772B8}" type="parTrans" cxnId="{C8C101C9-F39E-4EB5-ADD6-E7E46B7C3032}">
      <dgm:prSet/>
      <dgm:spPr/>
      <dgm:t>
        <a:bodyPr/>
        <a:lstStyle/>
        <a:p>
          <a:endParaRPr lang="en-IN"/>
        </a:p>
      </dgm:t>
    </dgm:pt>
    <dgm:pt modelId="{2318D656-2E08-4A87-BA92-C4CAEBC1ECC2}" type="sibTrans" cxnId="{C8C101C9-F39E-4EB5-ADD6-E7E46B7C3032}">
      <dgm:prSet/>
      <dgm:spPr/>
      <dgm:t>
        <a:bodyPr/>
        <a:lstStyle/>
        <a:p>
          <a:endParaRPr lang="en-IN"/>
        </a:p>
      </dgm:t>
    </dgm:pt>
    <dgm:pt modelId="{1F2EFEDA-9D7A-4846-9D41-7D0DBF6475C7}">
      <dgm:prSet custT="1"/>
      <dgm:spPr/>
      <dgm:t>
        <a:bodyPr/>
        <a:lstStyle/>
        <a:p>
          <a:r>
            <a:rPr lang="en-US" sz="1050" dirty="0"/>
            <a:t>Data </a:t>
          </a:r>
          <a:r>
            <a:rPr lang="en-US" sz="1050" dirty="0" err="1"/>
            <a:t>cleaning:Remove</a:t>
          </a:r>
          <a:r>
            <a:rPr lang="en-US" sz="1050" dirty="0"/>
            <a:t> </a:t>
          </a:r>
          <a:r>
            <a:rPr lang="en-US" sz="1050" dirty="0" err="1"/>
            <a:t>null,dropping</a:t>
          </a:r>
          <a:r>
            <a:rPr lang="en-US" sz="1050" dirty="0"/>
            <a:t>  unwanted  </a:t>
          </a:r>
          <a:r>
            <a:rPr lang="en-US" sz="1050" dirty="0" err="1"/>
            <a:t>coloumn</a:t>
          </a:r>
          <a:endParaRPr lang="en-IN" sz="1050" dirty="0"/>
        </a:p>
      </dgm:t>
    </dgm:pt>
    <dgm:pt modelId="{FF80DDEF-5B6A-4F34-86D6-DF9C704335D2}" type="parTrans" cxnId="{B0182A8E-6197-4B92-B21C-0CFC0DE1E3D7}">
      <dgm:prSet/>
      <dgm:spPr/>
      <dgm:t>
        <a:bodyPr/>
        <a:lstStyle/>
        <a:p>
          <a:endParaRPr lang="en-IN"/>
        </a:p>
      </dgm:t>
    </dgm:pt>
    <dgm:pt modelId="{67CC7AF6-ED61-4FC7-858B-2A5723EBB698}" type="sibTrans" cxnId="{B0182A8E-6197-4B92-B21C-0CFC0DE1E3D7}">
      <dgm:prSet/>
      <dgm:spPr/>
      <dgm:t>
        <a:bodyPr/>
        <a:lstStyle/>
        <a:p>
          <a:endParaRPr lang="en-IN"/>
        </a:p>
      </dgm:t>
    </dgm:pt>
    <dgm:pt modelId="{DBDD6896-C5F5-43E2-AC60-3F9E6CF83E13}">
      <dgm:prSet custT="1"/>
      <dgm:spPr/>
      <dgm:t>
        <a:bodyPr/>
        <a:lstStyle/>
        <a:p>
          <a:r>
            <a:rPr lang="en-US" sz="1050" dirty="0"/>
            <a:t>Data </a:t>
          </a:r>
          <a:r>
            <a:rPr lang="en-US" sz="1050" dirty="0" err="1"/>
            <a:t>cleaning:Remove</a:t>
          </a:r>
          <a:r>
            <a:rPr lang="en-US" sz="1050" dirty="0"/>
            <a:t> </a:t>
          </a:r>
          <a:r>
            <a:rPr lang="en-US" sz="1050" dirty="0" err="1"/>
            <a:t>null,dropping</a:t>
          </a:r>
          <a:r>
            <a:rPr lang="en-US" sz="1050" dirty="0"/>
            <a:t>  unwanted  </a:t>
          </a:r>
          <a:r>
            <a:rPr lang="en-US" sz="1050" dirty="0" err="1"/>
            <a:t>coloumn</a:t>
          </a:r>
          <a:endParaRPr lang="en-IN" sz="1050" dirty="0"/>
        </a:p>
      </dgm:t>
    </dgm:pt>
    <dgm:pt modelId="{C918DB9A-3CA6-4B75-9B07-EC6FF80DCBB4}" type="parTrans" cxnId="{BB302BC3-C6E6-40CD-9A6B-35C3C323BECA}">
      <dgm:prSet/>
      <dgm:spPr/>
      <dgm:t>
        <a:bodyPr/>
        <a:lstStyle/>
        <a:p>
          <a:endParaRPr lang="en-IN"/>
        </a:p>
      </dgm:t>
    </dgm:pt>
    <dgm:pt modelId="{B7B92513-9A5C-4AEE-BAE1-86770BD2B9F6}" type="sibTrans" cxnId="{BB302BC3-C6E6-40CD-9A6B-35C3C323BECA}">
      <dgm:prSet/>
      <dgm:spPr/>
      <dgm:t>
        <a:bodyPr/>
        <a:lstStyle/>
        <a:p>
          <a:endParaRPr lang="en-IN"/>
        </a:p>
      </dgm:t>
    </dgm:pt>
    <dgm:pt modelId="{CFA047A1-1B08-4013-A3AB-CE6826AC6C29}">
      <dgm:prSet custT="1"/>
      <dgm:spPr/>
      <dgm:t>
        <a:bodyPr/>
        <a:lstStyle/>
        <a:p>
          <a:r>
            <a:rPr lang="en-IN" sz="1050" b="0" i="0" dirty="0"/>
            <a:t> 5.1:company received the highest </a:t>
          </a:r>
          <a:r>
            <a:rPr lang="en-IN" sz="1050" b="0" i="0" dirty="0" err="1"/>
            <a:t>investment,Top</a:t>
          </a:r>
          <a:r>
            <a:rPr lang="en-IN" sz="1050" b="0" i="0" dirty="0"/>
            <a:t> three sector in top 3 countries</a:t>
          </a:r>
          <a:r>
            <a:rPr lang="en-IN" sz="700" b="0" i="0" dirty="0"/>
            <a:t>.</a:t>
          </a:r>
          <a:endParaRPr lang="en-IN" sz="700" dirty="0"/>
        </a:p>
      </dgm:t>
    </dgm:pt>
    <dgm:pt modelId="{815939F5-1497-4580-BDB2-7D1967DA05CF}" type="parTrans" cxnId="{0846C88D-6A2E-43AF-A1C4-DF05A59035F0}">
      <dgm:prSet/>
      <dgm:spPr/>
      <dgm:t>
        <a:bodyPr/>
        <a:lstStyle/>
        <a:p>
          <a:endParaRPr lang="en-IN"/>
        </a:p>
      </dgm:t>
    </dgm:pt>
    <dgm:pt modelId="{0597842D-6C61-4549-8ADC-DE65F6C511BE}" type="sibTrans" cxnId="{0846C88D-6A2E-43AF-A1C4-DF05A59035F0}">
      <dgm:prSet/>
      <dgm:spPr/>
      <dgm:t>
        <a:bodyPr/>
        <a:lstStyle/>
        <a:p>
          <a:endParaRPr lang="en-IN"/>
        </a:p>
      </dgm:t>
    </dgm:pt>
    <dgm:pt modelId="{00FA6063-BDF4-46E8-86CA-549B01C1B187}">
      <dgm:prSet custT="1"/>
      <dgm:spPr/>
      <dgm:t>
        <a:bodyPr/>
        <a:lstStyle/>
        <a:p>
          <a:r>
            <a:rPr lang="en-US" sz="1050" dirty="0"/>
            <a:t>Inspecting :Rows </a:t>
          </a:r>
          <a:r>
            <a:rPr lang="en-US" sz="1050" dirty="0" err="1"/>
            <a:t>count,columns</a:t>
          </a:r>
          <a:r>
            <a:rPr lang="en-US" sz="1050" dirty="0"/>
            <a:t> </a:t>
          </a:r>
          <a:r>
            <a:rPr lang="en-US" sz="1050" dirty="0" err="1"/>
            <a:t>counts,null</a:t>
          </a:r>
          <a:r>
            <a:rPr lang="en-US" sz="1050" dirty="0"/>
            <a:t> count s</a:t>
          </a:r>
          <a:endParaRPr lang="en-IN" sz="1050" dirty="0"/>
        </a:p>
      </dgm:t>
    </dgm:pt>
    <dgm:pt modelId="{94720D37-4216-427A-868B-8FFFC295CE9A}" type="sibTrans" cxnId="{3BFA85E4-2C92-499F-B255-667480EFD378}">
      <dgm:prSet/>
      <dgm:spPr/>
      <dgm:t>
        <a:bodyPr/>
        <a:lstStyle/>
        <a:p>
          <a:endParaRPr lang="en-IN"/>
        </a:p>
      </dgm:t>
    </dgm:pt>
    <dgm:pt modelId="{6F8F7D67-A477-4E3E-AA64-1E0A212660CE}" type="parTrans" cxnId="{3BFA85E4-2C92-499F-B255-667480EFD378}">
      <dgm:prSet/>
      <dgm:spPr/>
      <dgm:t>
        <a:bodyPr/>
        <a:lstStyle/>
        <a:p>
          <a:endParaRPr lang="en-IN"/>
        </a:p>
      </dgm:t>
    </dgm:pt>
    <dgm:pt modelId="{6996176D-7804-4C4B-9BDD-3632CDA0FF9D}">
      <dgm:prSet custT="1"/>
      <dgm:spPr/>
      <dgm:t>
        <a:bodyPr/>
        <a:lstStyle/>
        <a:p>
          <a:r>
            <a:rPr lang="en-US" sz="1050" dirty="0"/>
            <a:t>Merge with master  and create final frame</a:t>
          </a:r>
          <a:endParaRPr lang="en-IN" sz="1050" dirty="0"/>
        </a:p>
      </dgm:t>
    </dgm:pt>
    <dgm:pt modelId="{97A48789-D1BD-4C05-859E-174257F1B6CA}" type="sibTrans" cxnId="{CF26F435-ED18-44A8-A347-4C171250499D}">
      <dgm:prSet/>
      <dgm:spPr/>
      <dgm:t>
        <a:bodyPr/>
        <a:lstStyle/>
        <a:p>
          <a:endParaRPr lang="en-IN"/>
        </a:p>
      </dgm:t>
    </dgm:pt>
    <dgm:pt modelId="{6ABB4C4D-3827-43C8-B8BF-F6D14CAD2BF5}" type="parTrans" cxnId="{CF26F435-ED18-44A8-A347-4C171250499D}">
      <dgm:prSet/>
      <dgm:spPr/>
      <dgm:t>
        <a:bodyPr/>
        <a:lstStyle/>
        <a:p>
          <a:endParaRPr lang="en-IN"/>
        </a:p>
      </dgm:t>
    </dgm:pt>
    <dgm:pt modelId="{1333800B-5A2C-4802-B2E5-41C4F933D0AB}">
      <dgm:prSet custT="1"/>
      <dgm:spPr/>
      <dgm:t>
        <a:bodyPr/>
        <a:lstStyle/>
        <a:p>
          <a:r>
            <a:rPr lang="en-US" sz="1050" dirty="0"/>
            <a:t>Load mapping file </a:t>
          </a:r>
          <a:endParaRPr lang="en-IN" sz="1050" dirty="0"/>
        </a:p>
      </dgm:t>
    </dgm:pt>
    <dgm:pt modelId="{2FDD1C5F-5A40-49E6-9631-54EA264FC5B3}" type="sibTrans" cxnId="{05235CB4-3080-461C-9B2D-D0A8D4F73D1C}">
      <dgm:prSet/>
      <dgm:spPr/>
      <dgm:t>
        <a:bodyPr/>
        <a:lstStyle/>
        <a:p>
          <a:endParaRPr lang="en-IN"/>
        </a:p>
      </dgm:t>
    </dgm:pt>
    <dgm:pt modelId="{A73A4276-4B67-4235-AE41-EE8036650CC0}" type="parTrans" cxnId="{05235CB4-3080-461C-9B2D-D0A8D4F73D1C}">
      <dgm:prSet/>
      <dgm:spPr/>
      <dgm:t>
        <a:bodyPr/>
        <a:lstStyle/>
        <a:p>
          <a:endParaRPr lang="en-IN"/>
        </a:p>
      </dgm:t>
    </dgm:pt>
    <dgm:pt modelId="{C49A8D5E-55AC-4255-B7D4-564D82564877}">
      <dgm:prSet custT="1"/>
      <dgm:spPr/>
      <dgm:t>
        <a:bodyPr/>
        <a:lstStyle/>
        <a:p>
          <a:r>
            <a:rPr lang="en-US" sz="1050" dirty="0" err="1"/>
            <a:t>Analize</a:t>
          </a:r>
          <a:r>
            <a:rPr lang="en-US" sz="1050" dirty="0"/>
            <a:t> Checkpoint 2.1 :Most  suitable investment type.</a:t>
          </a:r>
        </a:p>
        <a:p>
          <a:r>
            <a:rPr lang="en-US" sz="1050" dirty="0"/>
            <a:t>Checkpoint 3.1:</a:t>
          </a:r>
          <a:r>
            <a:rPr lang="en-IN" sz="1050" b="0" i="0" dirty="0"/>
            <a:t>top nine countries (based on the total investment  and  top 3 </a:t>
          </a:r>
          <a:r>
            <a:rPr lang="en-IN" sz="1050" b="0" i="0" dirty="0" err="1"/>
            <a:t>english</a:t>
          </a:r>
          <a:r>
            <a:rPr lang="en-IN" sz="1050" b="0" i="0" dirty="0"/>
            <a:t> speaking country</a:t>
          </a:r>
          <a:endParaRPr lang="en-IN" sz="1050" dirty="0"/>
        </a:p>
      </dgm:t>
    </dgm:pt>
    <dgm:pt modelId="{D9F41C0D-5BB0-4BCB-87B5-830288E52067}" type="sibTrans" cxnId="{92EE8E97-8036-4AA1-89E2-BC2E5013558A}">
      <dgm:prSet/>
      <dgm:spPr/>
      <dgm:t>
        <a:bodyPr/>
        <a:lstStyle/>
        <a:p>
          <a:endParaRPr lang="en-IN"/>
        </a:p>
      </dgm:t>
    </dgm:pt>
    <dgm:pt modelId="{CA64179B-449F-4C66-A6C1-54C2D5C00A36}" type="parTrans" cxnId="{92EE8E97-8036-4AA1-89E2-BC2E5013558A}">
      <dgm:prSet/>
      <dgm:spPr/>
      <dgm:t>
        <a:bodyPr/>
        <a:lstStyle/>
        <a:p>
          <a:endParaRPr lang="en-IN"/>
        </a:p>
      </dgm:t>
    </dgm:pt>
    <dgm:pt modelId="{154C00B9-3DFD-458F-9953-7A2276AF1B51}" type="pres">
      <dgm:prSet presAssocID="{24984AFD-6667-486C-AF5F-6C8D45CD2EA5}" presName="hierChild1" presStyleCnt="0">
        <dgm:presLayoutVars>
          <dgm:chPref val="1"/>
          <dgm:dir/>
          <dgm:animOne val="branch"/>
          <dgm:animLvl val="lvl"/>
          <dgm:resizeHandles/>
        </dgm:presLayoutVars>
      </dgm:prSet>
      <dgm:spPr/>
    </dgm:pt>
    <dgm:pt modelId="{CD50116D-CA0E-43F2-AACD-7D78DE74A66A}" type="pres">
      <dgm:prSet presAssocID="{4AC6AB21-E43E-4D76-ADFD-15606F815D04}" presName="hierRoot1" presStyleCnt="0"/>
      <dgm:spPr/>
    </dgm:pt>
    <dgm:pt modelId="{1B529D92-2014-4896-BFDE-E942E7BFFFEB}" type="pres">
      <dgm:prSet presAssocID="{4AC6AB21-E43E-4D76-ADFD-15606F815D04}" presName="composite" presStyleCnt="0"/>
      <dgm:spPr/>
    </dgm:pt>
    <dgm:pt modelId="{F12BB580-6968-4C35-A7EE-6D6B71536B8C}" type="pres">
      <dgm:prSet presAssocID="{4AC6AB21-E43E-4D76-ADFD-15606F815D04}" presName="background" presStyleLbl="node0" presStyleIdx="0" presStyleCnt="1"/>
      <dgm:spPr/>
    </dgm:pt>
    <dgm:pt modelId="{A190E907-DCBE-4DC1-9B2F-00C494EC84BD}" type="pres">
      <dgm:prSet presAssocID="{4AC6AB21-E43E-4D76-ADFD-15606F815D04}" presName="text" presStyleLbl="fgAcc0" presStyleIdx="0" presStyleCnt="1" custScaleX="2000000" custScaleY="2000000" custLinFactX="-613283" custLinFactY="-2244792" custLinFactNeighborX="-700000" custLinFactNeighborY="-2300000">
        <dgm:presLayoutVars>
          <dgm:chPref val="3"/>
        </dgm:presLayoutVars>
      </dgm:prSet>
      <dgm:spPr/>
    </dgm:pt>
    <dgm:pt modelId="{ABF68E45-5B86-4269-8B97-2646F1E41399}" type="pres">
      <dgm:prSet presAssocID="{4AC6AB21-E43E-4D76-ADFD-15606F815D04}" presName="hierChild2" presStyleCnt="0"/>
      <dgm:spPr/>
    </dgm:pt>
    <dgm:pt modelId="{F3969EFA-8275-4435-A3D2-6F05FEA8499F}" type="pres">
      <dgm:prSet presAssocID="{18E60BA5-CA7D-4589-AB31-4DACF490C60F}" presName="Name10" presStyleLbl="parChTrans1D2" presStyleIdx="0" presStyleCnt="3"/>
      <dgm:spPr/>
    </dgm:pt>
    <dgm:pt modelId="{6FF82D32-D2D1-4190-AEE9-E012635A7FCE}" type="pres">
      <dgm:prSet presAssocID="{60BE06EA-7714-4CFF-8FA2-4AE4EE956907}" presName="hierRoot2" presStyleCnt="0"/>
      <dgm:spPr/>
    </dgm:pt>
    <dgm:pt modelId="{F0D7B07F-24D1-47B7-94EF-E313D82D7BD4}" type="pres">
      <dgm:prSet presAssocID="{60BE06EA-7714-4CFF-8FA2-4AE4EE956907}" presName="composite2" presStyleCnt="0"/>
      <dgm:spPr/>
    </dgm:pt>
    <dgm:pt modelId="{C73E5960-E5B4-4788-8EC4-C7C4FC191DE1}" type="pres">
      <dgm:prSet presAssocID="{60BE06EA-7714-4CFF-8FA2-4AE4EE956907}" presName="background2" presStyleLbl="node2" presStyleIdx="0" presStyleCnt="3"/>
      <dgm:spPr/>
    </dgm:pt>
    <dgm:pt modelId="{B325EA26-4EA5-4EE8-BD76-19D531424DE9}" type="pres">
      <dgm:prSet presAssocID="{60BE06EA-7714-4CFF-8FA2-4AE4EE956907}" presName="text2" presStyleLbl="fgAcc2" presStyleIdx="0" presStyleCnt="3" custScaleX="2000000" custScaleY="2000000" custLinFactX="-400000" custLinFactY="-3300000" custLinFactNeighborX="-426883" custLinFactNeighborY="-3324055">
        <dgm:presLayoutVars>
          <dgm:chPref val="3"/>
        </dgm:presLayoutVars>
      </dgm:prSet>
      <dgm:spPr/>
    </dgm:pt>
    <dgm:pt modelId="{1999B8D3-47CA-4E4B-8A82-9416FDF08CC4}" type="pres">
      <dgm:prSet presAssocID="{60BE06EA-7714-4CFF-8FA2-4AE4EE956907}" presName="hierChild3" presStyleCnt="0"/>
      <dgm:spPr/>
    </dgm:pt>
    <dgm:pt modelId="{D72592CB-7EDD-48D8-9B65-4CF69796936E}" type="pres">
      <dgm:prSet presAssocID="{DB5378CE-4D2B-4B8E-8295-477A1630ADC6}" presName="Name17" presStyleLbl="parChTrans1D3" presStyleIdx="0" presStyleCnt="8"/>
      <dgm:spPr/>
    </dgm:pt>
    <dgm:pt modelId="{F8BF8783-F55C-4B4B-9CE2-6DE32D780AA4}" type="pres">
      <dgm:prSet presAssocID="{098F8385-BD4E-4022-BA66-DB87B0B11615}" presName="hierRoot3" presStyleCnt="0"/>
      <dgm:spPr/>
    </dgm:pt>
    <dgm:pt modelId="{8581C28B-B518-412B-BD20-EDD0A42E462D}" type="pres">
      <dgm:prSet presAssocID="{098F8385-BD4E-4022-BA66-DB87B0B11615}" presName="composite3" presStyleCnt="0"/>
      <dgm:spPr/>
    </dgm:pt>
    <dgm:pt modelId="{7C0A128A-4D23-4F5E-98D8-D242DEC94319}" type="pres">
      <dgm:prSet presAssocID="{098F8385-BD4E-4022-BA66-DB87B0B11615}" presName="background3" presStyleLbl="node3" presStyleIdx="0" presStyleCnt="8"/>
      <dgm:spPr/>
    </dgm:pt>
    <dgm:pt modelId="{C120D293-A0FD-4D02-9B98-C9EF5EA32FD1}" type="pres">
      <dgm:prSet presAssocID="{098F8385-BD4E-4022-BA66-DB87B0B11615}" presName="text3" presStyleLbl="fgAcc3" presStyleIdx="0" presStyleCnt="8" custAng="10800000" custFlipVert="1" custScaleX="2000000" custScaleY="2000000" custLinFactX="556906" custLinFactY="-1700000" custLinFactNeighborX="600000" custLinFactNeighborY="-1757052">
        <dgm:presLayoutVars>
          <dgm:chPref val="3"/>
        </dgm:presLayoutVars>
      </dgm:prSet>
      <dgm:spPr/>
    </dgm:pt>
    <dgm:pt modelId="{F0C2E67E-4C62-4DE1-BC96-ECB67DC9F5A2}" type="pres">
      <dgm:prSet presAssocID="{098F8385-BD4E-4022-BA66-DB87B0B11615}" presName="hierChild4" presStyleCnt="0"/>
      <dgm:spPr/>
    </dgm:pt>
    <dgm:pt modelId="{960FEADB-D6B8-475E-A26F-4308EA55091B}" type="pres">
      <dgm:prSet presAssocID="{BB3DC235-481D-4A26-9B57-9AF52CD45492}" presName="Name17" presStyleLbl="parChTrans1D3" presStyleIdx="1" presStyleCnt="8"/>
      <dgm:spPr/>
    </dgm:pt>
    <dgm:pt modelId="{74865419-A320-4FEB-8035-FFFF15ED0F8A}" type="pres">
      <dgm:prSet presAssocID="{0CF175F0-74B2-4EFD-89E2-C5E339C95716}" presName="hierRoot3" presStyleCnt="0"/>
      <dgm:spPr/>
    </dgm:pt>
    <dgm:pt modelId="{6EA68D80-1BAF-4D9D-9A41-1ACC3742BF7E}" type="pres">
      <dgm:prSet presAssocID="{0CF175F0-74B2-4EFD-89E2-C5E339C95716}" presName="composite3" presStyleCnt="0"/>
      <dgm:spPr/>
    </dgm:pt>
    <dgm:pt modelId="{1B21B08C-A0EC-4AA7-B7A0-806D877A63CD}" type="pres">
      <dgm:prSet presAssocID="{0CF175F0-74B2-4EFD-89E2-C5E339C95716}" presName="background3" presStyleLbl="node3" presStyleIdx="1" presStyleCnt="8"/>
      <dgm:spPr/>
    </dgm:pt>
    <dgm:pt modelId="{E9F106B4-C11D-4D07-896B-053097D3BCE7}" type="pres">
      <dgm:prSet presAssocID="{0CF175F0-74B2-4EFD-89E2-C5E339C95716}" presName="text3" presStyleLbl="fgAcc3" presStyleIdx="1" presStyleCnt="8" custScaleX="2000000" custScaleY="2000000" custLinFactX="-391136" custLinFactY="100000" custLinFactNeighborX="-400000" custLinFactNeighborY="173739">
        <dgm:presLayoutVars>
          <dgm:chPref val="3"/>
        </dgm:presLayoutVars>
      </dgm:prSet>
      <dgm:spPr/>
    </dgm:pt>
    <dgm:pt modelId="{2B6272BB-6075-441F-A1FF-A103ADCFA50B}" type="pres">
      <dgm:prSet presAssocID="{0CF175F0-74B2-4EFD-89E2-C5E339C95716}" presName="hierChild4" presStyleCnt="0"/>
      <dgm:spPr/>
    </dgm:pt>
    <dgm:pt modelId="{5FC6CD34-1795-45A2-8266-7E48E46FDF3C}" type="pres">
      <dgm:prSet presAssocID="{13392CD4-397C-4D7B-A81B-861A376D1908}" presName="Name17" presStyleLbl="parChTrans1D3" presStyleIdx="2" presStyleCnt="8"/>
      <dgm:spPr/>
    </dgm:pt>
    <dgm:pt modelId="{1E984D83-F242-4355-8F1A-79FAB82C5051}" type="pres">
      <dgm:prSet presAssocID="{4E5784F2-9A88-4DF6-A5D4-C766BF3382CA}" presName="hierRoot3" presStyleCnt="0"/>
      <dgm:spPr/>
    </dgm:pt>
    <dgm:pt modelId="{E33B4A6E-D937-4F6D-B295-7E698A6E2621}" type="pres">
      <dgm:prSet presAssocID="{4E5784F2-9A88-4DF6-A5D4-C766BF3382CA}" presName="composite3" presStyleCnt="0"/>
      <dgm:spPr/>
    </dgm:pt>
    <dgm:pt modelId="{2184760A-1D4C-4629-A480-C56F034A312B}" type="pres">
      <dgm:prSet presAssocID="{4E5784F2-9A88-4DF6-A5D4-C766BF3382CA}" presName="background3" presStyleLbl="node3" presStyleIdx="2" presStyleCnt="8"/>
      <dgm:spPr/>
    </dgm:pt>
    <dgm:pt modelId="{0DE48D27-60FD-45A5-BCBC-4F2048DA4551}" type="pres">
      <dgm:prSet presAssocID="{4E5784F2-9A88-4DF6-A5D4-C766BF3382CA}" presName="text3" presStyleLbl="fgAcc3" presStyleIdx="2" presStyleCnt="8" custScaleX="2000000" custScaleY="2000000" custLinFactX="-1427431" custLinFactY="1800000" custLinFactNeighborX="-1500000" custLinFactNeighborY="1863376">
        <dgm:presLayoutVars>
          <dgm:chPref val="3"/>
        </dgm:presLayoutVars>
      </dgm:prSet>
      <dgm:spPr/>
    </dgm:pt>
    <dgm:pt modelId="{2FDE2754-5DD3-4D24-A9AF-8CFCA69CACB1}" type="pres">
      <dgm:prSet presAssocID="{4E5784F2-9A88-4DF6-A5D4-C766BF3382CA}" presName="hierChild4" presStyleCnt="0"/>
      <dgm:spPr/>
    </dgm:pt>
    <dgm:pt modelId="{28553119-E764-4A96-A751-D5476413FE48}" type="pres">
      <dgm:prSet presAssocID="{82A442E3-002D-40A8-BF16-A448C5DA58D2}" presName="Name10" presStyleLbl="parChTrans1D2" presStyleIdx="1" presStyleCnt="3"/>
      <dgm:spPr/>
    </dgm:pt>
    <dgm:pt modelId="{7808BF75-D005-40EA-8E99-F8FD681A2BB7}" type="pres">
      <dgm:prSet presAssocID="{880335E2-9317-4097-BA0C-7059AA5E1850}" presName="hierRoot2" presStyleCnt="0"/>
      <dgm:spPr/>
    </dgm:pt>
    <dgm:pt modelId="{B64B02FA-D335-49D9-926D-66FDFBB2E065}" type="pres">
      <dgm:prSet presAssocID="{880335E2-9317-4097-BA0C-7059AA5E1850}" presName="composite2" presStyleCnt="0"/>
      <dgm:spPr/>
    </dgm:pt>
    <dgm:pt modelId="{575C2B9A-8B64-42FF-B9C4-872BC315D9E8}" type="pres">
      <dgm:prSet presAssocID="{880335E2-9317-4097-BA0C-7059AA5E1850}" presName="background2" presStyleLbl="node2" presStyleIdx="1" presStyleCnt="3"/>
      <dgm:spPr/>
    </dgm:pt>
    <dgm:pt modelId="{49A23DDC-9119-4CAF-9A53-E3A067D9F86F}" type="pres">
      <dgm:prSet presAssocID="{880335E2-9317-4097-BA0C-7059AA5E1850}" presName="text2" presStyleLbl="fgAcc2" presStyleIdx="1" presStyleCnt="3" custScaleX="2000000" custScaleY="1306283" custLinFactX="-400000" custLinFactY="-876544" custLinFactNeighborX="-400061" custLinFactNeighborY="-900000">
        <dgm:presLayoutVars>
          <dgm:chPref val="3"/>
        </dgm:presLayoutVars>
      </dgm:prSet>
      <dgm:spPr/>
    </dgm:pt>
    <dgm:pt modelId="{FC9171C5-9B7F-4704-9E90-42A572ED8586}" type="pres">
      <dgm:prSet presAssocID="{880335E2-9317-4097-BA0C-7059AA5E1850}" presName="hierChild3" presStyleCnt="0"/>
      <dgm:spPr/>
    </dgm:pt>
    <dgm:pt modelId="{8E7DA8FC-DB46-4797-B1AA-61DBA4B8A92C}" type="pres">
      <dgm:prSet presAssocID="{D3811FAE-DDB8-406A-A23D-D22CAEBF7A69}" presName="Name17" presStyleLbl="parChTrans1D3" presStyleIdx="3" presStyleCnt="8"/>
      <dgm:spPr/>
    </dgm:pt>
    <dgm:pt modelId="{CE0AEA19-5E36-477E-8B68-BDAE94ED30E9}" type="pres">
      <dgm:prSet presAssocID="{E488B188-36E4-42C5-A4CE-5507E9B51DAA}" presName="hierRoot3" presStyleCnt="0"/>
      <dgm:spPr/>
    </dgm:pt>
    <dgm:pt modelId="{36EBA27B-1C3A-4320-876D-89FC17C83D9B}" type="pres">
      <dgm:prSet presAssocID="{E488B188-36E4-42C5-A4CE-5507E9B51DAA}" presName="composite3" presStyleCnt="0"/>
      <dgm:spPr/>
    </dgm:pt>
    <dgm:pt modelId="{57FD65B6-B80C-4F2F-9DF5-8E06D0D35794}" type="pres">
      <dgm:prSet presAssocID="{E488B188-36E4-42C5-A4CE-5507E9B51DAA}" presName="background3" presStyleLbl="node3" presStyleIdx="3" presStyleCnt="8"/>
      <dgm:spPr/>
    </dgm:pt>
    <dgm:pt modelId="{F71BB027-2679-44A8-88CC-BD63C301AFF5}" type="pres">
      <dgm:prSet presAssocID="{E488B188-36E4-42C5-A4CE-5507E9B51DAA}" presName="text3" presStyleLbl="fgAcc3" presStyleIdx="3" presStyleCnt="8" custScaleX="2000000" custScaleY="2000000" custLinFactX="1903158" custLinFactY="-2388638" custLinFactNeighborX="2000000" custLinFactNeighborY="-2400000">
        <dgm:presLayoutVars>
          <dgm:chPref val="3"/>
        </dgm:presLayoutVars>
      </dgm:prSet>
      <dgm:spPr/>
    </dgm:pt>
    <dgm:pt modelId="{5248016E-F01E-462B-8A55-D24AEBB5DF94}" type="pres">
      <dgm:prSet presAssocID="{E488B188-36E4-42C5-A4CE-5507E9B51DAA}" presName="hierChild4" presStyleCnt="0"/>
      <dgm:spPr/>
    </dgm:pt>
    <dgm:pt modelId="{556B0B87-CC37-4539-9FB9-EF447DF81A0B}" type="pres">
      <dgm:prSet presAssocID="{3B466216-2C78-427D-A5A3-FE2CF11FD6BA}" presName="Name17" presStyleLbl="parChTrans1D3" presStyleIdx="4" presStyleCnt="8"/>
      <dgm:spPr/>
    </dgm:pt>
    <dgm:pt modelId="{EC63FB02-725F-47B3-8499-E0FDE1A64D01}" type="pres">
      <dgm:prSet presAssocID="{81D3E41A-AC85-479C-842A-7DEFC6629BF2}" presName="hierRoot3" presStyleCnt="0"/>
      <dgm:spPr/>
    </dgm:pt>
    <dgm:pt modelId="{EC4A7635-E915-49F3-B7CD-0AC083A7839C}" type="pres">
      <dgm:prSet presAssocID="{81D3E41A-AC85-479C-842A-7DEFC6629BF2}" presName="composite3" presStyleCnt="0"/>
      <dgm:spPr/>
    </dgm:pt>
    <dgm:pt modelId="{DE5509D5-3D80-4F37-8964-C4ADB7D3B8A2}" type="pres">
      <dgm:prSet presAssocID="{81D3E41A-AC85-479C-842A-7DEFC6629BF2}" presName="background3" presStyleLbl="node3" presStyleIdx="4" presStyleCnt="8"/>
      <dgm:spPr/>
    </dgm:pt>
    <dgm:pt modelId="{265DBCD5-AC99-4A83-989F-6FDA328F1642}" type="pres">
      <dgm:prSet presAssocID="{81D3E41A-AC85-479C-842A-7DEFC6629BF2}" presName="text3" presStyleLbl="fgAcc3" presStyleIdx="4" presStyleCnt="8" custScaleX="1077442" custScaleY="2000000" custLinFactX="1100000" custLinFactY="1700000" custLinFactNeighborX="1146459" custLinFactNeighborY="1797371">
        <dgm:presLayoutVars>
          <dgm:chPref val="3"/>
        </dgm:presLayoutVars>
      </dgm:prSet>
      <dgm:spPr/>
    </dgm:pt>
    <dgm:pt modelId="{CF61DDA9-7F70-471D-96AE-3DF44F89FA3F}" type="pres">
      <dgm:prSet presAssocID="{81D3E41A-AC85-479C-842A-7DEFC6629BF2}" presName="hierChild4" presStyleCnt="0"/>
      <dgm:spPr/>
    </dgm:pt>
    <dgm:pt modelId="{460D9A83-6B2A-4C01-A40D-6CCEB724BA4C}" type="pres">
      <dgm:prSet presAssocID="{217EB358-1088-40B3-84E5-F18F94E27AD7}" presName="Name17" presStyleLbl="parChTrans1D3" presStyleIdx="5" presStyleCnt="8"/>
      <dgm:spPr/>
    </dgm:pt>
    <dgm:pt modelId="{F44E9C5A-AF4A-4710-AAF9-E93BBC819483}" type="pres">
      <dgm:prSet presAssocID="{A295CF15-3839-4B43-AF7E-B058D0670D07}" presName="hierRoot3" presStyleCnt="0"/>
      <dgm:spPr/>
    </dgm:pt>
    <dgm:pt modelId="{B4C6101A-1EBB-4CCC-A62C-8D0AA7DBEF67}" type="pres">
      <dgm:prSet presAssocID="{A295CF15-3839-4B43-AF7E-B058D0670D07}" presName="composite3" presStyleCnt="0"/>
      <dgm:spPr/>
    </dgm:pt>
    <dgm:pt modelId="{AEEF936C-1C7F-45E4-8623-F006CC1A8FD3}" type="pres">
      <dgm:prSet presAssocID="{A295CF15-3839-4B43-AF7E-B058D0670D07}" presName="background3" presStyleLbl="node3" presStyleIdx="5" presStyleCnt="8"/>
      <dgm:spPr/>
    </dgm:pt>
    <dgm:pt modelId="{73CE64AF-5E81-41E8-98A4-066412B3C161}" type="pres">
      <dgm:prSet presAssocID="{A295CF15-3839-4B43-AF7E-B058D0670D07}" presName="text3" presStyleLbl="fgAcc3" presStyleIdx="5" presStyleCnt="8" custScaleX="2000000" custScaleY="2000000" custLinFactX="852140" custLinFactY="200000" custLinFactNeighborX="900000" custLinFactNeighborY="265925">
        <dgm:presLayoutVars>
          <dgm:chPref val="3"/>
        </dgm:presLayoutVars>
      </dgm:prSet>
      <dgm:spPr/>
    </dgm:pt>
    <dgm:pt modelId="{A5D0A6A9-8BFD-486B-B575-15311906B0F4}" type="pres">
      <dgm:prSet presAssocID="{A295CF15-3839-4B43-AF7E-B058D0670D07}" presName="hierChild4" presStyleCnt="0"/>
      <dgm:spPr/>
    </dgm:pt>
    <dgm:pt modelId="{7E590142-0F61-440A-95EA-B98636F649FB}" type="pres">
      <dgm:prSet presAssocID="{82CE6157-9092-4BF8-878B-6BEB894AE243}" presName="Name17" presStyleLbl="parChTrans1D3" presStyleIdx="6" presStyleCnt="8"/>
      <dgm:spPr/>
    </dgm:pt>
    <dgm:pt modelId="{E891A8DE-145E-4984-9A3C-86BE159264AC}" type="pres">
      <dgm:prSet presAssocID="{99FADCE0-797B-43BB-97C5-87509341A721}" presName="hierRoot3" presStyleCnt="0"/>
      <dgm:spPr/>
    </dgm:pt>
    <dgm:pt modelId="{32EE1791-DA04-4EF3-9ABC-E9D4780CABCC}" type="pres">
      <dgm:prSet presAssocID="{99FADCE0-797B-43BB-97C5-87509341A721}" presName="composite3" presStyleCnt="0"/>
      <dgm:spPr/>
    </dgm:pt>
    <dgm:pt modelId="{202D41CE-EB40-4977-9D20-FD2E54CB9EDE}" type="pres">
      <dgm:prSet presAssocID="{99FADCE0-797B-43BB-97C5-87509341A721}" presName="background3" presStyleLbl="node3" presStyleIdx="6" presStyleCnt="8"/>
      <dgm:spPr/>
    </dgm:pt>
    <dgm:pt modelId="{30C21636-AD45-41DB-B34F-0A1BCC36115B}" type="pres">
      <dgm:prSet presAssocID="{99FADCE0-797B-43BB-97C5-87509341A721}" presName="text3" presStyleLbl="fgAcc3" presStyleIdx="6" presStyleCnt="8" custAng="10800000" custFlipVert="1" custFlipHor="1" custScaleX="966102" custScaleY="2000000" custLinFactX="-3100000" custLinFactY="-666892" custLinFactNeighborX="-3138262" custLinFactNeighborY="-700000">
        <dgm:presLayoutVars>
          <dgm:chPref val="3"/>
        </dgm:presLayoutVars>
      </dgm:prSet>
      <dgm:spPr/>
    </dgm:pt>
    <dgm:pt modelId="{23B69CDA-B222-41E0-99CD-9EA284D5B3CC}" type="pres">
      <dgm:prSet presAssocID="{99FADCE0-797B-43BB-97C5-87509341A721}" presName="hierChild4" presStyleCnt="0"/>
      <dgm:spPr/>
    </dgm:pt>
    <dgm:pt modelId="{BE1312FC-CC21-454B-B2BF-8637CB6ED798}" type="pres">
      <dgm:prSet presAssocID="{96309E75-CFCC-4519-AB0A-C7F61EB772B8}" presName="Name23" presStyleLbl="parChTrans1D4" presStyleIdx="0" presStyleCnt="6"/>
      <dgm:spPr/>
    </dgm:pt>
    <dgm:pt modelId="{40B58C3D-CFAF-4739-99CB-E3F7E5900BA2}" type="pres">
      <dgm:prSet presAssocID="{3EF52436-6CCD-47AA-AAEC-00E8F3363411}" presName="hierRoot4" presStyleCnt="0"/>
      <dgm:spPr/>
    </dgm:pt>
    <dgm:pt modelId="{7E729372-96A7-40B9-9416-E9E2685785D0}" type="pres">
      <dgm:prSet presAssocID="{3EF52436-6CCD-47AA-AAEC-00E8F3363411}" presName="composite4" presStyleCnt="0"/>
      <dgm:spPr/>
    </dgm:pt>
    <dgm:pt modelId="{154170C8-07A3-41EE-827B-176C77C49CC5}" type="pres">
      <dgm:prSet presAssocID="{3EF52436-6CCD-47AA-AAEC-00E8F3363411}" presName="background4" presStyleLbl="node4" presStyleIdx="0" presStyleCnt="6"/>
      <dgm:spPr/>
    </dgm:pt>
    <dgm:pt modelId="{8DB88B2C-6892-4849-BC40-D132A2805DE8}" type="pres">
      <dgm:prSet presAssocID="{3EF52436-6CCD-47AA-AAEC-00E8F3363411}" presName="text4" presStyleLbl="fgAcc4" presStyleIdx="0" presStyleCnt="6" custScaleX="1839071" custScaleY="1959507" custLinFactX="-2700000" custLinFactY="989538" custLinFactNeighborX="-2775772" custLinFactNeighborY="1000000">
        <dgm:presLayoutVars>
          <dgm:chPref val="3"/>
        </dgm:presLayoutVars>
      </dgm:prSet>
      <dgm:spPr/>
    </dgm:pt>
    <dgm:pt modelId="{1AD000E8-E03C-4D93-97A7-7C6D545BA8D3}" type="pres">
      <dgm:prSet presAssocID="{3EF52436-6CCD-47AA-AAEC-00E8F3363411}" presName="hierChild5" presStyleCnt="0"/>
      <dgm:spPr/>
    </dgm:pt>
    <dgm:pt modelId="{13929C8E-9F27-419C-99A1-9171E6E579B7}" type="pres">
      <dgm:prSet presAssocID="{FF80DDEF-5B6A-4F34-86D6-DF9C704335D2}" presName="Name23" presStyleLbl="parChTrans1D4" presStyleIdx="1" presStyleCnt="6"/>
      <dgm:spPr/>
    </dgm:pt>
    <dgm:pt modelId="{41D8A910-0751-4A7E-ACF9-0586B77452E4}" type="pres">
      <dgm:prSet presAssocID="{1F2EFEDA-9D7A-4846-9D41-7D0DBF6475C7}" presName="hierRoot4" presStyleCnt="0"/>
      <dgm:spPr/>
    </dgm:pt>
    <dgm:pt modelId="{69982539-A295-4FD2-93C0-8E7050DEDDCF}" type="pres">
      <dgm:prSet presAssocID="{1F2EFEDA-9D7A-4846-9D41-7D0DBF6475C7}" presName="composite4" presStyleCnt="0"/>
      <dgm:spPr/>
    </dgm:pt>
    <dgm:pt modelId="{A2E5A9EE-0BB4-45D8-8475-90166D273890}" type="pres">
      <dgm:prSet presAssocID="{1F2EFEDA-9D7A-4846-9D41-7D0DBF6475C7}" presName="background4" presStyleLbl="node4" presStyleIdx="1" presStyleCnt="6"/>
      <dgm:spPr/>
    </dgm:pt>
    <dgm:pt modelId="{1EF48EC0-6533-406A-B43A-921829124887}" type="pres">
      <dgm:prSet presAssocID="{1F2EFEDA-9D7A-4846-9D41-7D0DBF6475C7}" presName="text4" presStyleLbl="fgAcc4" presStyleIdx="1" presStyleCnt="6" custScaleX="1692171" custScaleY="2000000" custLinFactX="-3400000" custLinFactY="-400000" custLinFactNeighborX="-3433561" custLinFactNeighborY="-494537">
        <dgm:presLayoutVars>
          <dgm:chPref val="3"/>
        </dgm:presLayoutVars>
      </dgm:prSet>
      <dgm:spPr/>
    </dgm:pt>
    <dgm:pt modelId="{20EF6304-02BB-4549-BF72-95724F90FBB7}" type="pres">
      <dgm:prSet presAssocID="{1F2EFEDA-9D7A-4846-9D41-7D0DBF6475C7}" presName="hierChild5" presStyleCnt="0"/>
      <dgm:spPr/>
    </dgm:pt>
    <dgm:pt modelId="{2ED0E82F-01DA-4BAF-8C7B-70741927AD73}" type="pres">
      <dgm:prSet presAssocID="{CA64179B-449F-4C66-A6C1-54C2D5C00A36}" presName="Name23" presStyleLbl="parChTrans1D4" presStyleIdx="2" presStyleCnt="6"/>
      <dgm:spPr/>
    </dgm:pt>
    <dgm:pt modelId="{F26EE64D-D3B6-42E7-BD89-DF1FD9DAA090}" type="pres">
      <dgm:prSet presAssocID="{C49A8D5E-55AC-4255-B7D4-564D82564877}" presName="hierRoot4" presStyleCnt="0"/>
      <dgm:spPr/>
    </dgm:pt>
    <dgm:pt modelId="{37CBB803-A8BF-42AB-90F8-9CC4417D62B2}" type="pres">
      <dgm:prSet presAssocID="{C49A8D5E-55AC-4255-B7D4-564D82564877}" presName="composite4" presStyleCnt="0"/>
      <dgm:spPr/>
    </dgm:pt>
    <dgm:pt modelId="{06756F02-787B-49B4-80A5-7CA01773C9AC}" type="pres">
      <dgm:prSet presAssocID="{C49A8D5E-55AC-4255-B7D4-564D82564877}" presName="background4" presStyleLbl="node4" presStyleIdx="2" presStyleCnt="6"/>
      <dgm:spPr/>
    </dgm:pt>
    <dgm:pt modelId="{529985C2-E414-4DAE-B9F9-7D615818A3EE}" type="pres">
      <dgm:prSet presAssocID="{C49A8D5E-55AC-4255-B7D4-564D82564877}" presName="text4" presStyleLbl="fgAcc4" presStyleIdx="2" presStyleCnt="6" custScaleX="2000000" custScaleY="2000000" custLinFactX="-2995972" custLinFactY="857527" custLinFactNeighborX="-3000000" custLinFactNeighborY="900000">
        <dgm:presLayoutVars>
          <dgm:chPref val="3"/>
        </dgm:presLayoutVars>
      </dgm:prSet>
      <dgm:spPr/>
    </dgm:pt>
    <dgm:pt modelId="{39311D92-87FD-4011-80B7-C212B7F7B93E}" type="pres">
      <dgm:prSet presAssocID="{C49A8D5E-55AC-4255-B7D4-564D82564877}" presName="hierChild5" presStyleCnt="0"/>
      <dgm:spPr/>
    </dgm:pt>
    <dgm:pt modelId="{EC9B6319-0E36-4C64-9BC3-296012D766E6}" type="pres">
      <dgm:prSet presAssocID="{A73A4276-4B67-4235-AE41-EE8036650CC0}" presName="Name10" presStyleLbl="parChTrans1D2" presStyleIdx="2" presStyleCnt="3"/>
      <dgm:spPr/>
    </dgm:pt>
    <dgm:pt modelId="{AEC93270-406A-4454-972B-659931C01A94}" type="pres">
      <dgm:prSet presAssocID="{1333800B-5A2C-4802-B2E5-41C4F933D0AB}" presName="hierRoot2" presStyleCnt="0"/>
      <dgm:spPr/>
    </dgm:pt>
    <dgm:pt modelId="{EBF4AFA8-F5D8-4B1D-967E-91C7E5E96FE9}" type="pres">
      <dgm:prSet presAssocID="{1333800B-5A2C-4802-B2E5-41C4F933D0AB}" presName="composite2" presStyleCnt="0"/>
      <dgm:spPr/>
    </dgm:pt>
    <dgm:pt modelId="{2D1754EF-0633-4233-BD7D-1FE574726881}" type="pres">
      <dgm:prSet presAssocID="{1333800B-5A2C-4802-B2E5-41C4F933D0AB}" presName="background2" presStyleLbl="node2" presStyleIdx="2" presStyleCnt="3"/>
      <dgm:spPr/>
    </dgm:pt>
    <dgm:pt modelId="{BAA7DEEC-A530-48F7-82DD-E1D9FEDFEAFC}" type="pres">
      <dgm:prSet presAssocID="{1333800B-5A2C-4802-B2E5-41C4F933D0AB}" presName="text2" presStyleLbl="fgAcc2" presStyleIdx="2" presStyleCnt="3" custScaleX="2000000" custScaleY="2000000" custLinFactX="-799057" custLinFactY="-3310087" custLinFactNeighborX="-800000" custLinFactNeighborY="-3400000">
        <dgm:presLayoutVars>
          <dgm:chPref val="3"/>
        </dgm:presLayoutVars>
      </dgm:prSet>
      <dgm:spPr/>
    </dgm:pt>
    <dgm:pt modelId="{F86D932D-D9FD-40B2-892B-C3CF0ABE9F8C}" type="pres">
      <dgm:prSet presAssocID="{1333800B-5A2C-4802-B2E5-41C4F933D0AB}" presName="hierChild3" presStyleCnt="0"/>
      <dgm:spPr/>
    </dgm:pt>
    <dgm:pt modelId="{8C8FEADD-FB1B-4380-A86E-E9ABA76C6E9F}" type="pres">
      <dgm:prSet presAssocID="{6ABB4C4D-3827-43C8-B8BF-F6D14CAD2BF5}" presName="Name17" presStyleLbl="parChTrans1D3" presStyleIdx="7" presStyleCnt="8"/>
      <dgm:spPr/>
    </dgm:pt>
    <dgm:pt modelId="{F845E37B-68BF-4E6C-98A5-176F40D3F869}" type="pres">
      <dgm:prSet presAssocID="{6996176D-7804-4C4B-9BDD-3632CDA0FF9D}" presName="hierRoot3" presStyleCnt="0"/>
      <dgm:spPr/>
    </dgm:pt>
    <dgm:pt modelId="{810073AD-5EB3-4A54-9C35-DB34055E6C9B}" type="pres">
      <dgm:prSet presAssocID="{6996176D-7804-4C4B-9BDD-3632CDA0FF9D}" presName="composite3" presStyleCnt="0"/>
      <dgm:spPr/>
    </dgm:pt>
    <dgm:pt modelId="{C987BA13-7507-48B0-A214-6DC28613A7BB}" type="pres">
      <dgm:prSet presAssocID="{6996176D-7804-4C4B-9BDD-3632CDA0FF9D}" presName="background3" presStyleLbl="node3" presStyleIdx="7" presStyleCnt="8"/>
      <dgm:spPr/>
    </dgm:pt>
    <dgm:pt modelId="{7F3DB347-0C49-4DA8-88C5-CE340A756BCD}" type="pres">
      <dgm:prSet presAssocID="{6996176D-7804-4C4B-9BDD-3632CDA0FF9D}" presName="text3" presStyleLbl="fgAcc3" presStyleIdx="7" presStyleCnt="8" custScaleX="1417483" custScaleY="1736036" custLinFactX="231770" custLinFactY="-3129262" custLinFactNeighborX="300000" custLinFactNeighborY="-3200000">
        <dgm:presLayoutVars>
          <dgm:chPref val="3"/>
        </dgm:presLayoutVars>
      </dgm:prSet>
      <dgm:spPr/>
    </dgm:pt>
    <dgm:pt modelId="{DD92F396-BA0E-467B-BA1E-85B173369939}" type="pres">
      <dgm:prSet presAssocID="{6996176D-7804-4C4B-9BDD-3632CDA0FF9D}" presName="hierChild4" presStyleCnt="0"/>
      <dgm:spPr/>
    </dgm:pt>
    <dgm:pt modelId="{6C8DFE97-5606-4BA4-92E6-9BDD39ECFDD0}" type="pres">
      <dgm:prSet presAssocID="{6F8F7D67-A477-4E3E-AA64-1E0A212660CE}" presName="Name23" presStyleLbl="parChTrans1D4" presStyleIdx="3" presStyleCnt="6"/>
      <dgm:spPr/>
    </dgm:pt>
    <dgm:pt modelId="{4E3EEDD2-27D1-45C3-8D39-070EAEB9B19D}" type="pres">
      <dgm:prSet presAssocID="{00FA6063-BDF4-46E8-86CA-549B01C1B187}" presName="hierRoot4" presStyleCnt="0"/>
      <dgm:spPr/>
    </dgm:pt>
    <dgm:pt modelId="{0E616FB7-0879-4213-984A-698F48F9187A}" type="pres">
      <dgm:prSet presAssocID="{00FA6063-BDF4-46E8-86CA-549B01C1B187}" presName="composite4" presStyleCnt="0"/>
      <dgm:spPr/>
    </dgm:pt>
    <dgm:pt modelId="{BD0201F0-CB69-48C6-84D2-13446069DDF2}" type="pres">
      <dgm:prSet presAssocID="{00FA6063-BDF4-46E8-86CA-549B01C1B187}" presName="background4" presStyleLbl="node4" presStyleIdx="3" presStyleCnt="6"/>
      <dgm:spPr/>
    </dgm:pt>
    <dgm:pt modelId="{414E1EA6-CC1D-4CC4-876B-B37093E23905}" type="pres">
      <dgm:prSet presAssocID="{00FA6063-BDF4-46E8-86CA-549B01C1B187}" presName="text4" presStyleLbl="fgAcc4" presStyleIdx="3" presStyleCnt="6" custScaleX="2000000" custScaleY="2000000" custLinFactX="884559" custLinFactY="-1700000" custLinFactNeighborX="900000" custLinFactNeighborY="-1789864">
        <dgm:presLayoutVars>
          <dgm:chPref val="3"/>
        </dgm:presLayoutVars>
      </dgm:prSet>
      <dgm:spPr/>
    </dgm:pt>
    <dgm:pt modelId="{3547DCB8-CA50-4867-B2E2-1025A9A93EAA}" type="pres">
      <dgm:prSet presAssocID="{00FA6063-BDF4-46E8-86CA-549B01C1B187}" presName="hierChild5" presStyleCnt="0"/>
      <dgm:spPr/>
    </dgm:pt>
    <dgm:pt modelId="{0D03020B-1ABB-4D98-B593-D7E0652C6406}" type="pres">
      <dgm:prSet presAssocID="{C918DB9A-3CA6-4B75-9B07-EC6FF80DCBB4}" presName="Name23" presStyleLbl="parChTrans1D4" presStyleIdx="4" presStyleCnt="6"/>
      <dgm:spPr/>
    </dgm:pt>
    <dgm:pt modelId="{B1949075-9599-4484-8533-4B64DD45192F}" type="pres">
      <dgm:prSet presAssocID="{DBDD6896-C5F5-43E2-AC60-3F9E6CF83E13}" presName="hierRoot4" presStyleCnt="0"/>
      <dgm:spPr/>
    </dgm:pt>
    <dgm:pt modelId="{CCA68FB5-FA22-4459-BA3B-F7CC8EF8C591}" type="pres">
      <dgm:prSet presAssocID="{DBDD6896-C5F5-43E2-AC60-3F9E6CF83E13}" presName="composite4" presStyleCnt="0"/>
      <dgm:spPr/>
    </dgm:pt>
    <dgm:pt modelId="{2253EBB5-9130-40CE-B307-B1FFA34F9EB8}" type="pres">
      <dgm:prSet presAssocID="{DBDD6896-C5F5-43E2-AC60-3F9E6CF83E13}" presName="background4" presStyleLbl="node4" presStyleIdx="4" presStyleCnt="6"/>
      <dgm:spPr/>
    </dgm:pt>
    <dgm:pt modelId="{427F490B-5171-4E23-9253-8A9A8686A79D}" type="pres">
      <dgm:prSet presAssocID="{DBDD6896-C5F5-43E2-AC60-3F9E6CF83E13}" presName="text4" presStyleLbl="fgAcc4" presStyleIdx="4" presStyleCnt="6" custScaleX="2000000" custScaleY="2000000" custLinFactX="188620" custLinFactY="-400000" custLinFactNeighborX="200000" custLinFactNeighborY="-471982">
        <dgm:presLayoutVars>
          <dgm:chPref val="3"/>
        </dgm:presLayoutVars>
      </dgm:prSet>
      <dgm:spPr/>
    </dgm:pt>
    <dgm:pt modelId="{C3293D96-5DD8-406F-B258-5B6CFB4B3E79}" type="pres">
      <dgm:prSet presAssocID="{DBDD6896-C5F5-43E2-AC60-3F9E6CF83E13}" presName="hierChild5" presStyleCnt="0"/>
      <dgm:spPr/>
    </dgm:pt>
    <dgm:pt modelId="{E6F5B8D4-FC8F-400E-83D1-722C8F2D406B}" type="pres">
      <dgm:prSet presAssocID="{815939F5-1497-4580-BDB2-7D1967DA05CF}" presName="Name23" presStyleLbl="parChTrans1D4" presStyleIdx="5" presStyleCnt="6"/>
      <dgm:spPr/>
    </dgm:pt>
    <dgm:pt modelId="{6C1E49C4-FC5C-42F9-AEB6-444922D4A6C9}" type="pres">
      <dgm:prSet presAssocID="{CFA047A1-1B08-4013-A3AB-CE6826AC6C29}" presName="hierRoot4" presStyleCnt="0"/>
      <dgm:spPr/>
    </dgm:pt>
    <dgm:pt modelId="{94E0CA62-3933-4276-A5D8-A01A94B6F485}" type="pres">
      <dgm:prSet presAssocID="{CFA047A1-1B08-4013-A3AB-CE6826AC6C29}" presName="composite4" presStyleCnt="0"/>
      <dgm:spPr/>
    </dgm:pt>
    <dgm:pt modelId="{05375878-D9DA-4048-9828-C43ACAE6A210}" type="pres">
      <dgm:prSet presAssocID="{CFA047A1-1B08-4013-A3AB-CE6826AC6C29}" presName="background4" presStyleLbl="node4" presStyleIdx="5" presStyleCnt="6"/>
      <dgm:spPr/>
    </dgm:pt>
    <dgm:pt modelId="{318059C5-EF84-44C4-B727-C6DCCBDF8F66}" type="pres">
      <dgm:prSet presAssocID="{CFA047A1-1B08-4013-A3AB-CE6826AC6C29}" presName="text4" presStyleLbl="fgAcc4" presStyleIdx="5" presStyleCnt="6" custAng="10800000" custFlipVert="1" custScaleX="2000000" custScaleY="2000000" custLinFactX="-1500000" custLinFactY="1200000" custLinFactNeighborX="-1581523" custLinFactNeighborY="1259167">
        <dgm:presLayoutVars>
          <dgm:chPref val="3"/>
        </dgm:presLayoutVars>
      </dgm:prSet>
      <dgm:spPr/>
    </dgm:pt>
    <dgm:pt modelId="{38FB98A6-4870-42CD-ACDC-77279F2E35A0}" type="pres">
      <dgm:prSet presAssocID="{CFA047A1-1B08-4013-A3AB-CE6826AC6C29}" presName="hierChild5" presStyleCnt="0"/>
      <dgm:spPr/>
    </dgm:pt>
  </dgm:ptLst>
  <dgm:cxnLst>
    <dgm:cxn modelId="{86769F15-1E18-4E60-BFC8-BE53297BF28C}" srcId="{880335E2-9317-4097-BA0C-7059AA5E1850}" destId="{E488B188-36E4-42C5-A4CE-5507E9B51DAA}" srcOrd="0" destOrd="0" parTransId="{D3811FAE-DDB8-406A-A23D-D22CAEBF7A69}" sibTransId="{1C7DA947-C4BF-433E-B1B3-50AEB174E9E5}"/>
    <dgm:cxn modelId="{1E113A18-2C46-43CD-A847-8B7909FACE1E}" type="presOf" srcId="{DB5378CE-4D2B-4B8E-8295-477A1630ADC6}" destId="{D72592CB-7EDD-48D8-9B65-4CF69796936E}" srcOrd="0" destOrd="0" presId="urn:microsoft.com/office/officeart/2005/8/layout/hierarchy1"/>
    <dgm:cxn modelId="{02940D19-D539-4C8E-B2FB-7F31D9B1841E}" type="presOf" srcId="{815939F5-1497-4580-BDB2-7D1967DA05CF}" destId="{E6F5B8D4-FC8F-400E-83D1-722C8F2D406B}" srcOrd="0" destOrd="0" presId="urn:microsoft.com/office/officeart/2005/8/layout/hierarchy1"/>
    <dgm:cxn modelId="{C2FB701A-2E33-482E-AD7F-66A04C65E0BF}" type="presOf" srcId="{098F8385-BD4E-4022-BA66-DB87B0B11615}" destId="{C120D293-A0FD-4D02-9B98-C9EF5EA32FD1}" srcOrd="0" destOrd="0" presId="urn:microsoft.com/office/officeart/2005/8/layout/hierarchy1"/>
    <dgm:cxn modelId="{C34E181D-14AF-44AC-BF3D-4420880CCA4C}" srcId="{4AC6AB21-E43E-4D76-ADFD-15606F815D04}" destId="{60BE06EA-7714-4CFF-8FA2-4AE4EE956907}" srcOrd="0" destOrd="0" parTransId="{18E60BA5-CA7D-4589-AB31-4DACF490C60F}" sibTransId="{7E3A176D-038E-41F2-BB1B-FD017B534C6C}"/>
    <dgm:cxn modelId="{1F2CDD1F-150A-4847-993F-E6259D30FD92}" type="presOf" srcId="{6ABB4C4D-3827-43C8-B8BF-F6D14CAD2BF5}" destId="{8C8FEADD-FB1B-4380-A86E-E9ABA76C6E9F}" srcOrd="0" destOrd="0" presId="urn:microsoft.com/office/officeart/2005/8/layout/hierarchy1"/>
    <dgm:cxn modelId="{B8E3B421-54FA-443E-869A-4311A519815A}" type="presOf" srcId="{81D3E41A-AC85-479C-842A-7DEFC6629BF2}" destId="{265DBCD5-AC99-4A83-989F-6FDA328F1642}" srcOrd="0" destOrd="0" presId="urn:microsoft.com/office/officeart/2005/8/layout/hierarchy1"/>
    <dgm:cxn modelId="{EA3E6126-2AB7-4B2C-B6A1-8F2F5F6C8B96}" type="presOf" srcId="{00FA6063-BDF4-46E8-86CA-549B01C1B187}" destId="{414E1EA6-CC1D-4CC4-876B-B37093E23905}" srcOrd="0" destOrd="0" presId="urn:microsoft.com/office/officeart/2005/8/layout/hierarchy1"/>
    <dgm:cxn modelId="{CF26F435-ED18-44A8-A347-4C171250499D}" srcId="{1333800B-5A2C-4802-B2E5-41C4F933D0AB}" destId="{6996176D-7804-4C4B-9BDD-3632CDA0FF9D}" srcOrd="0" destOrd="0" parTransId="{6ABB4C4D-3827-43C8-B8BF-F6D14CAD2BF5}" sibTransId="{97A48789-D1BD-4C05-859E-174257F1B6CA}"/>
    <dgm:cxn modelId="{458A953E-013F-4FBD-A577-BD62C7F85C1D}" type="presOf" srcId="{3B466216-2C78-427D-A5A3-FE2CF11FD6BA}" destId="{556B0B87-CC37-4539-9FB9-EF447DF81A0B}" srcOrd="0" destOrd="0" presId="urn:microsoft.com/office/officeart/2005/8/layout/hierarchy1"/>
    <dgm:cxn modelId="{9A3E745E-F3B3-4307-8C67-18D4295A0A50}" type="presOf" srcId="{217EB358-1088-40B3-84E5-F18F94E27AD7}" destId="{460D9A83-6B2A-4C01-A40D-6CCEB724BA4C}" srcOrd="0" destOrd="0" presId="urn:microsoft.com/office/officeart/2005/8/layout/hierarchy1"/>
    <dgm:cxn modelId="{020D2062-51EA-4943-973C-4CDF98622E90}" srcId="{880335E2-9317-4097-BA0C-7059AA5E1850}" destId="{A295CF15-3839-4B43-AF7E-B058D0670D07}" srcOrd="2" destOrd="0" parTransId="{217EB358-1088-40B3-84E5-F18F94E27AD7}" sibTransId="{B255E117-EBAC-42B4-AE1F-1C90FE3E336F}"/>
    <dgm:cxn modelId="{6DDAC247-F089-45B1-9F01-E2AB9FF91245}" type="presOf" srcId="{E488B188-36E4-42C5-A4CE-5507E9B51DAA}" destId="{F71BB027-2679-44A8-88CC-BD63C301AFF5}" srcOrd="0" destOrd="0" presId="urn:microsoft.com/office/officeart/2005/8/layout/hierarchy1"/>
    <dgm:cxn modelId="{0A913F68-2765-4739-96A8-607827F8341B}" type="presOf" srcId="{96309E75-CFCC-4519-AB0A-C7F61EB772B8}" destId="{BE1312FC-CC21-454B-B2BF-8637CB6ED798}" srcOrd="0" destOrd="0" presId="urn:microsoft.com/office/officeart/2005/8/layout/hierarchy1"/>
    <dgm:cxn modelId="{FA329A6C-9A04-48C2-A37D-1AD5D81982B7}" type="presOf" srcId="{3EF52436-6CCD-47AA-AAEC-00E8F3363411}" destId="{8DB88B2C-6892-4849-BC40-D132A2805DE8}" srcOrd="0" destOrd="0" presId="urn:microsoft.com/office/officeart/2005/8/layout/hierarchy1"/>
    <dgm:cxn modelId="{CB5BDA6D-0CD5-4779-9E5D-2D4F30D10009}" type="presOf" srcId="{1F2EFEDA-9D7A-4846-9D41-7D0DBF6475C7}" destId="{1EF48EC0-6533-406A-B43A-921829124887}" srcOrd="0" destOrd="0" presId="urn:microsoft.com/office/officeart/2005/8/layout/hierarchy1"/>
    <dgm:cxn modelId="{9D62FE6E-9EC8-477C-BCBC-6CF014AFBAC9}" srcId="{60BE06EA-7714-4CFF-8FA2-4AE4EE956907}" destId="{4E5784F2-9A88-4DF6-A5D4-C766BF3382CA}" srcOrd="2" destOrd="0" parTransId="{13392CD4-397C-4D7B-A81B-861A376D1908}" sibTransId="{C7762190-3C5D-4E37-8908-1BF8DA3227ED}"/>
    <dgm:cxn modelId="{D3EDC853-EAED-4CC0-9E0C-68A454D10BA7}" type="presOf" srcId="{24984AFD-6667-486C-AF5F-6C8D45CD2EA5}" destId="{154C00B9-3DFD-458F-9953-7A2276AF1B51}" srcOrd="0" destOrd="0" presId="urn:microsoft.com/office/officeart/2005/8/layout/hierarchy1"/>
    <dgm:cxn modelId="{9159F653-EB4D-4D34-8E7E-01C8209D0E70}" type="presOf" srcId="{1333800B-5A2C-4802-B2E5-41C4F933D0AB}" destId="{BAA7DEEC-A530-48F7-82DD-E1D9FEDFEAFC}" srcOrd="0" destOrd="0" presId="urn:microsoft.com/office/officeart/2005/8/layout/hierarchy1"/>
    <dgm:cxn modelId="{2262FF56-662F-48BC-80FA-92679EE2D2F6}" srcId="{4AC6AB21-E43E-4D76-ADFD-15606F815D04}" destId="{880335E2-9317-4097-BA0C-7059AA5E1850}" srcOrd="1" destOrd="0" parTransId="{82A442E3-002D-40A8-BF16-A448C5DA58D2}" sibTransId="{E0CBCDF2-5C2B-46B1-BEC3-72958D987380}"/>
    <dgm:cxn modelId="{52432279-D7A0-41A5-AACF-9D6BB50D204B}" type="presOf" srcId="{CA64179B-449F-4C66-A6C1-54C2D5C00A36}" destId="{2ED0E82F-01DA-4BAF-8C7B-70741927AD73}" srcOrd="0" destOrd="0" presId="urn:microsoft.com/office/officeart/2005/8/layout/hierarchy1"/>
    <dgm:cxn modelId="{F10E197C-8F24-4A51-9769-68001B1896BF}" type="presOf" srcId="{D3811FAE-DDB8-406A-A23D-D22CAEBF7A69}" destId="{8E7DA8FC-DB46-4797-B1AA-61DBA4B8A92C}" srcOrd="0" destOrd="0" presId="urn:microsoft.com/office/officeart/2005/8/layout/hierarchy1"/>
    <dgm:cxn modelId="{AF44C87C-1478-43C2-9372-B01880FE6147}" type="presOf" srcId="{880335E2-9317-4097-BA0C-7059AA5E1850}" destId="{49A23DDC-9119-4CAF-9A53-E3A067D9F86F}" srcOrd="0" destOrd="0" presId="urn:microsoft.com/office/officeart/2005/8/layout/hierarchy1"/>
    <dgm:cxn modelId="{1C8CA17E-2A22-446C-B145-E58EBCF92B18}" type="presOf" srcId="{C49A8D5E-55AC-4255-B7D4-564D82564877}" destId="{529985C2-E414-4DAE-B9F9-7D615818A3EE}" srcOrd="0" destOrd="0" presId="urn:microsoft.com/office/officeart/2005/8/layout/hierarchy1"/>
    <dgm:cxn modelId="{2B4CFF7E-E8BD-45B4-8A16-6F88C17EC3AF}" type="presOf" srcId="{4AC6AB21-E43E-4D76-ADFD-15606F815D04}" destId="{A190E907-DCBE-4DC1-9B2F-00C494EC84BD}" srcOrd="0" destOrd="0" presId="urn:microsoft.com/office/officeart/2005/8/layout/hierarchy1"/>
    <dgm:cxn modelId="{99AAC47F-F13D-4360-ADEA-1F5D37B588CC}" type="presOf" srcId="{0CF175F0-74B2-4EFD-89E2-C5E339C95716}" destId="{E9F106B4-C11D-4D07-896B-053097D3BCE7}" srcOrd="0" destOrd="0" presId="urn:microsoft.com/office/officeart/2005/8/layout/hierarchy1"/>
    <dgm:cxn modelId="{0E65BE80-B160-4533-9B82-EB037AEDDE95}" type="presOf" srcId="{6996176D-7804-4C4B-9BDD-3632CDA0FF9D}" destId="{7F3DB347-0C49-4DA8-88C5-CE340A756BCD}" srcOrd="0" destOrd="0" presId="urn:microsoft.com/office/officeart/2005/8/layout/hierarchy1"/>
    <dgm:cxn modelId="{0846C88D-6A2E-43AF-A1C4-DF05A59035F0}" srcId="{6996176D-7804-4C4B-9BDD-3632CDA0FF9D}" destId="{CFA047A1-1B08-4013-A3AB-CE6826AC6C29}" srcOrd="2" destOrd="0" parTransId="{815939F5-1497-4580-BDB2-7D1967DA05CF}" sibTransId="{0597842D-6C61-4549-8ADC-DE65F6C511BE}"/>
    <dgm:cxn modelId="{B0182A8E-6197-4B92-B21C-0CFC0DE1E3D7}" srcId="{99FADCE0-797B-43BB-97C5-87509341A721}" destId="{1F2EFEDA-9D7A-4846-9D41-7D0DBF6475C7}" srcOrd="1" destOrd="0" parTransId="{FF80DDEF-5B6A-4F34-86D6-DF9C704335D2}" sibTransId="{67CC7AF6-ED61-4FC7-858B-2A5723EBB698}"/>
    <dgm:cxn modelId="{18F4578F-DF69-47CB-8F4D-40CA8B70E1CE}" srcId="{60BE06EA-7714-4CFF-8FA2-4AE4EE956907}" destId="{098F8385-BD4E-4022-BA66-DB87B0B11615}" srcOrd="0" destOrd="0" parTransId="{DB5378CE-4D2B-4B8E-8295-477A1630ADC6}" sibTransId="{A2EF6B8A-4B9D-4AE8-8ADA-3C871016E80B}"/>
    <dgm:cxn modelId="{D0A5DB96-821A-4989-9DC3-FC81E705D896}" type="presOf" srcId="{6F8F7D67-A477-4E3E-AA64-1E0A212660CE}" destId="{6C8DFE97-5606-4BA4-92E6-9BDD39ECFDD0}" srcOrd="0" destOrd="0" presId="urn:microsoft.com/office/officeart/2005/8/layout/hierarchy1"/>
    <dgm:cxn modelId="{92EE8E97-8036-4AA1-89E2-BC2E5013558A}" srcId="{99FADCE0-797B-43BB-97C5-87509341A721}" destId="{C49A8D5E-55AC-4255-B7D4-564D82564877}" srcOrd="2" destOrd="0" parTransId="{CA64179B-449F-4C66-A6C1-54C2D5C00A36}" sibTransId="{D9F41C0D-5BB0-4BCB-87B5-830288E52067}"/>
    <dgm:cxn modelId="{613F909E-AE52-45D0-9B90-8EAE08918128}" type="presOf" srcId="{DBDD6896-C5F5-43E2-AC60-3F9E6CF83E13}" destId="{427F490B-5171-4E23-9253-8A9A8686A79D}" srcOrd="0" destOrd="0" presId="urn:microsoft.com/office/officeart/2005/8/layout/hierarchy1"/>
    <dgm:cxn modelId="{C662C69E-CD48-4779-B073-FDE1A4539B45}" type="presOf" srcId="{82CE6157-9092-4BF8-878B-6BEB894AE243}" destId="{7E590142-0F61-440A-95EA-B98636F649FB}" srcOrd="0" destOrd="0" presId="urn:microsoft.com/office/officeart/2005/8/layout/hierarchy1"/>
    <dgm:cxn modelId="{109079A2-0A99-4F79-9B47-0ADE6C8EEF45}" type="presOf" srcId="{FF80DDEF-5B6A-4F34-86D6-DF9C704335D2}" destId="{13929C8E-9F27-419C-99A1-9171E6E579B7}" srcOrd="0" destOrd="0" presId="urn:microsoft.com/office/officeart/2005/8/layout/hierarchy1"/>
    <dgm:cxn modelId="{1BD8FDA4-7407-47F2-AA69-8A3E8BBED140}" srcId="{880335E2-9317-4097-BA0C-7059AA5E1850}" destId="{81D3E41A-AC85-479C-842A-7DEFC6629BF2}" srcOrd="1" destOrd="0" parTransId="{3B466216-2C78-427D-A5A3-FE2CF11FD6BA}" sibTransId="{083785D6-C451-4350-AC87-583389D7F2CF}"/>
    <dgm:cxn modelId="{333432A6-9B7B-479F-8BC8-C7F7C1BE99D4}" srcId="{60BE06EA-7714-4CFF-8FA2-4AE4EE956907}" destId="{0CF175F0-74B2-4EFD-89E2-C5E339C95716}" srcOrd="1" destOrd="0" parTransId="{BB3DC235-481D-4A26-9B57-9AF52CD45492}" sibTransId="{8CB37FD4-402E-465E-9076-3B5FDE833862}"/>
    <dgm:cxn modelId="{2EB855AA-8544-4A16-A41E-4F2A5E0F7F5A}" type="presOf" srcId="{4E5784F2-9A88-4DF6-A5D4-C766BF3382CA}" destId="{0DE48D27-60FD-45A5-BCBC-4F2048DA4551}" srcOrd="0" destOrd="0" presId="urn:microsoft.com/office/officeart/2005/8/layout/hierarchy1"/>
    <dgm:cxn modelId="{11BAD5AE-265B-4BA1-9536-855D5CFADD31}" type="presOf" srcId="{A295CF15-3839-4B43-AF7E-B058D0670D07}" destId="{73CE64AF-5E81-41E8-98A4-066412B3C161}" srcOrd="0" destOrd="0" presId="urn:microsoft.com/office/officeart/2005/8/layout/hierarchy1"/>
    <dgm:cxn modelId="{D94037B4-FBD1-4780-A1B6-35D83F7B2756}" srcId="{24984AFD-6667-486C-AF5F-6C8D45CD2EA5}" destId="{4AC6AB21-E43E-4D76-ADFD-15606F815D04}" srcOrd="0" destOrd="0" parTransId="{5B44C3E5-1700-413E-83BB-E928B9402E13}" sibTransId="{C035DCA0-2F66-4EB5-96EA-3F8C9939D59F}"/>
    <dgm:cxn modelId="{05235CB4-3080-461C-9B2D-D0A8D4F73D1C}" srcId="{4AC6AB21-E43E-4D76-ADFD-15606F815D04}" destId="{1333800B-5A2C-4802-B2E5-41C4F933D0AB}" srcOrd="2" destOrd="0" parTransId="{A73A4276-4B67-4235-AE41-EE8036650CC0}" sibTransId="{2FDD1C5F-5A40-49E6-9631-54EA264FC5B3}"/>
    <dgm:cxn modelId="{201072B7-DE84-4230-A0EB-4683DBB39DC3}" type="presOf" srcId="{60BE06EA-7714-4CFF-8FA2-4AE4EE956907}" destId="{B325EA26-4EA5-4EE8-BD76-19D531424DE9}" srcOrd="0" destOrd="0" presId="urn:microsoft.com/office/officeart/2005/8/layout/hierarchy1"/>
    <dgm:cxn modelId="{12FB89B9-99A5-4CF5-AEAD-602BA3AB29D1}" type="presOf" srcId="{CFA047A1-1B08-4013-A3AB-CE6826AC6C29}" destId="{318059C5-EF84-44C4-B727-C6DCCBDF8F66}" srcOrd="0" destOrd="0" presId="urn:microsoft.com/office/officeart/2005/8/layout/hierarchy1"/>
    <dgm:cxn modelId="{BE56E5BA-F69E-4CE3-9400-3F0D411D5570}" type="presOf" srcId="{C918DB9A-3CA6-4B75-9B07-EC6FF80DCBB4}" destId="{0D03020B-1ABB-4D98-B593-D7E0652C6406}" srcOrd="0" destOrd="0" presId="urn:microsoft.com/office/officeart/2005/8/layout/hierarchy1"/>
    <dgm:cxn modelId="{120DF5BF-46DE-453A-B707-9A3B7D7F4B99}" type="presOf" srcId="{18E60BA5-CA7D-4589-AB31-4DACF490C60F}" destId="{F3969EFA-8275-4435-A3D2-6F05FEA8499F}" srcOrd="0" destOrd="0" presId="urn:microsoft.com/office/officeart/2005/8/layout/hierarchy1"/>
    <dgm:cxn modelId="{BB302BC3-C6E6-40CD-9A6B-35C3C323BECA}" srcId="{6996176D-7804-4C4B-9BDD-3632CDA0FF9D}" destId="{DBDD6896-C5F5-43E2-AC60-3F9E6CF83E13}" srcOrd="1" destOrd="0" parTransId="{C918DB9A-3CA6-4B75-9B07-EC6FF80DCBB4}" sibTransId="{B7B92513-9A5C-4AEE-BAE1-86770BD2B9F6}"/>
    <dgm:cxn modelId="{96133EC7-F1D3-4A44-A27C-C1D49276D312}" type="presOf" srcId="{BB3DC235-481D-4A26-9B57-9AF52CD45492}" destId="{960FEADB-D6B8-475E-A26F-4308EA55091B}" srcOrd="0" destOrd="0" presId="urn:microsoft.com/office/officeart/2005/8/layout/hierarchy1"/>
    <dgm:cxn modelId="{C8C101C9-F39E-4EB5-ADD6-E7E46B7C3032}" srcId="{99FADCE0-797B-43BB-97C5-87509341A721}" destId="{3EF52436-6CCD-47AA-AAEC-00E8F3363411}" srcOrd="0" destOrd="0" parTransId="{96309E75-CFCC-4519-AB0A-C7F61EB772B8}" sibTransId="{2318D656-2E08-4A87-BA92-C4CAEBC1ECC2}"/>
    <dgm:cxn modelId="{4A18CACA-54B4-4E87-A4A5-65BB546C011F}" srcId="{880335E2-9317-4097-BA0C-7059AA5E1850}" destId="{99FADCE0-797B-43BB-97C5-87509341A721}" srcOrd="3" destOrd="0" parTransId="{82CE6157-9092-4BF8-878B-6BEB894AE243}" sibTransId="{272408F5-A196-4ECA-961F-F8FAB25DFA4E}"/>
    <dgm:cxn modelId="{14F2B1DD-E07B-4EC9-B6AC-15098BB8ED08}" type="presOf" srcId="{13392CD4-397C-4D7B-A81B-861A376D1908}" destId="{5FC6CD34-1795-45A2-8266-7E48E46FDF3C}" srcOrd="0" destOrd="0" presId="urn:microsoft.com/office/officeart/2005/8/layout/hierarchy1"/>
    <dgm:cxn modelId="{3BFA85E4-2C92-499F-B255-667480EFD378}" srcId="{6996176D-7804-4C4B-9BDD-3632CDA0FF9D}" destId="{00FA6063-BDF4-46E8-86CA-549B01C1B187}" srcOrd="0" destOrd="0" parTransId="{6F8F7D67-A477-4E3E-AA64-1E0A212660CE}" sibTransId="{94720D37-4216-427A-868B-8FFFC295CE9A}"/>
    <dgm:cxn modelId="{FDA690F1-8936-4231-8B27-440849A88653}" type="presOf" srcId="{A73A4276-4B67-4235-AE41-EE8036650CC0}" destId="{EC9B6319-0E36-4C64-9BC3-296012D766E6}" srcOrd="0" destOrd="0" presId="urn:microsoft.com/office/officeart/2005/8/layout/hierarchy1"/>
    <dgm:cxn modelId="{94DC63FA-0AE8-4A0B-9955-C4641BEE0087}" type="presOf" srcId="{82A442E3-002D-40A8-BF16-A448C5DA58D2}" destId="{28553119-E764-4A96-A751-D5476413FE48}" srcOrd="0" destOrd="0" presId="urn:microsoft.com/office/officeart/2005/8/layout/hierarchy1"/>
    <dgm:cxn modelId="{28322BFC-B120-4255-846A-57F7CA7D638E}" type="presOf" srcId="{99FADCE0-797B-43BB-97C5-87509341A721}" destId="{30C21636-AD45-41DB-B34F-0A1BCC36115B}" srcOrd="0" destOrd="0" presId="urn:microsoft.com/office/officeart/2005/8/layout/hierarchy1"/>
    <dgm:cxn modelId="{2548F227-2044-4317-8010-5285C0A6ECAC}" type="presParOf" srcId="{154C00B9-3DFD-458F-9953-7A2276AF1B51}" destId="{CD50116D-CA0E-43F2-AACD-7D78DE74A66A}" srcOrd="0" destOrd="0" presId="urn:microsoft.com/office/officeart/2005/8/layout/hierarchy1"/>
    <dgm:cxn modelId="{A43A308C-593E-4C57-AB72-DB8FDE9B5EB8}" type="presParOf" srcId="{CD50116D-CA0E-43F2-AACD-7D78DE74A66A}" destId="{1B529D92-2014-4896-BFDE-E942E7BFFFEB}" srcOrd="0" destOrd="0" presId="urn:microsoft.com/office/officeart/2005/8/layout/hierarchy1"/>
    <dgm:cxn modelId="{3D1E2748-C4E9-4DD9-AC37-6F97F4A7829A}" type="presParOf" srcId="{1B529D92-2014-4896-BFDE-E942E7BFFFEB}" destId="{F12BB580-6968-4C35-A7EE-6D6B71536B8C}" srcOrd="0" destOrd="0" presId="urn:microsoft.com/office/officeart/2005/8/layout/hierarchy1"/>
    <dgm:cxn modelId="{BC021010-F98A-496F-A738-A8B3A2859BA8}" type="presParOf" srcId="{1B529D92-2014-4896-BFDE-E942E7BFFFEB}" destId="{A190E907-DCBE-4DC1-9B2F-00C494EC84BD}" srcOrd="1" destOrd="0" presId="urn:microsoft.com/office/officeart/2005/8/layout/hierarchy1"/>
    <dgm:cxn modelId="{D68366FE-81BC-4819-AD55-28AD2CC48F2F}" type="presParOf" srcId="{CD50116D-CA0E-43F2-AACD-7D78DE74A66A}" destId="{ABF68E45-5B86-4269-8B97-2646F1E41399}" srcOrd="1" destOrd="0" presId="urn:microsoft.com/office/officeart/2005/8/layout/hierarchy1"/>
    <dgm:cxn modelId="{B70615D9-0772-45AB-B52E-16066A7837DE}" type="presParOf" srcId="{ABF68E45-5B86-4269-8B97-2646F1E41399}" destId="{F3969EFA-8275-4435-A3D2-6F05FEA8499F}" srcOrd="0" destOrd="0" presId="urn:microsoft.com/office/officeart/2005/8/layout/hierarchy1"/>
    <dgm:cxn modelId="{406C33A6-E1D7-4D41-BB5C-A7C6BEDFC16C}" type="presParOf" srcId="{ABF68E45-5B86-4269-8B97-2646F1E41399}" destId="{6FF82D32-D2D1-4190-AEE9-E012635A7FCE}" srcOrd="1" destOrd="0" presId="urn:microsoft.com/office/officeart/2005/8/layout/hierarchy1"/>
    <dgm:cxn modelId="{E918FC33-127B-4D5A-B933-8F5CECAC1470}" type="presParOf" srcId="{6FF82D32-D2D1-4190-AEE9-E012635A7FCE}" destId="{F0D7B07F-24D1-47B7-94EF-E313D82D7BD4}" srcOrd="0" destOrd="0" presId="urn:microsoft.com/office/officeart/2005/8/layout/hierarchy1"/>
    <dgm:cxn modelId="{21F1EAEE-CF0E-455F-BE5C-FA293B8F8F86}" type="presParOf" srcId="{F0D7B07F-24D1-47B7-94EF-E313D82D7BD4}" destId="{C73E5960-E5B4-4788-8EC4-C7C4FC191DE1}" srcOrd="0" destOrd="0" presId="urn:microsoft.com/office/officeart/2005/8/layout/hierarchy1"/>
    <dgm:cxn modelId="{77E9A6EC-5A7E-4F56-BCDD-2ADDFE94F704}" type="presParOf" srcId="{F0D7B07F-24D1-47B7-94EF-E313D82D7BD4}" destId="{B325EA26-4EA5-4EE8-BD76-19D531424DE9}" srcOrd="1" destOrd="0" presId="urn:microsoft.com/office/officeart/2005/8/layout/hierarchy1"/>
    <dgm:cxn modelId="{966A4C61-831C-4776-A814-8F5C29BC1CAE}" type="presParOf" srcId="{6FF82D32-D2D1-4190-AEE9-E012635A7FCE}" destId="{1999B8D3-47CA-4E4B-8A82-9416FDF08CC4}" srcOrd="1" destOrd="0" presId="urn:microsoft.com/office/officeart/2005/8/layout/hierarchy1"/>
    <dgm:cxn modelId="{24BBD0D8-796B-44AF-AC99-2F278027B3BD}" type="presParOf" srcId="{1999B8D3-47CA-4E4B-8A82-9416FDF08CC4}" destId="{D72592CB-7EDD-48D8-9B65-4CF69796936E}" srcOrd="0" destOrd="0" presId="urn:microsoft.com/office/officeart/2005/8/layout/hierarchy1"/>
    <dgm:cxn modelId="{B1CEB91A-4D2B-4199-96C9-485B548ED0D0}" type="presParOf" srcId="{1999B8D3-47CA-4E4B-8A82-9416FDF08CC4}" destId="{F8BF8783-F55C-4B4B-9CE2-6DE32D780AA4}" srcOrd="1" destOrd="0" presId="urn:microsoft.com/office/officeart/2005/8/layout/hierarchy1"/>
    <dgm:cxn modelId="{46A43468-2503-4A8D-ADEF-55DFD6135905}" type="presParOf" srcId="{F8BF8783-F55C-4B4B-9CE2-6DE32D780AA4}" destId="{8581C28B-B518-412B-BD20-EDD0A42E462D}" srcOrd="0" destOrd="0" presId="urn:microsoft.com/office/officeart/2005/8/layout/hierarchy1"/>
    <dgm:cxn modelId="{BCD57ED5-EC64-4ED0-8466-3E8726B01AE5}" type="presParOf" srcId="{8581C28B-B518-412B-BD20-EDD0A42E462D}" destId="{7C0A128A-4D23-4F5E-98D8-D242DEC94319}" srcOrd="0" destOrd="0" presId="urn:microsoft.com/office/officeart/2005/8/layout/hierarchy1"/>
    <dgm:cxn modelId="{80286416-3C69-41C3-9445-D1F34A07781A}" type="presParOf" srcId="{8581C28B-B518-412B-BD20-EDD0A42E462D}" destId="{C120D293-A0FD-4D02-9B98-C9EF5EA32FD1}" srcOrd="1" destOrd="0" presId="urn:microsoft.com/office/officeart/2005/8/layout/hierarchy1"/>
    <dgm:cxn modelId="{029BE8DB-C737-4080-9438-D4D2C35D97B1}" type="presParOf" srcId="{F8BF8783-F55C-4B4B-9CE2-6DE32D780AA4}" destId="{F0C2E67E-4C62-4DE1-BC96-ECB67DC9F5A2}" srcOrd="1" destOrd="0" presId="urn:microsoft.com/office/officeart/2005/8/layout/hierarchy1"/>
    <dgm:cxn modelId="{7CAF5BF4-DDE9-4966-AE3C-FEE0DB2D8C85}" type="presParOf" srcId="{1999B8D3-47CA-4E4B-8A82-9416FDF08CC4}" destId="{960FEADB-D6B8-475E-A26F-4308EA55091B}" srcOrd="2" destOrd="0" presId="urn:microsoft.com/office/officeart/2005/8/layout/hierarchy1"/>
    <dgm:cxn modelId="{07EFB338-E98C-47C3-AA11-95B57CD3AA80}" type="presParOf" srcId="{1999B8D3-47CA-4E4B-8A82-9416FDF08CC4}" destId="{74865419-A320-4FEB-8035-FFFF15ED0F8A}" srcOrd="3" destOrd="0" presId="urn:microsoft.com/office/officeart/2005/8/layout/hierarchy1"/>
    <dgm:cxn modelId="{E84E9EB9-FCE4-4E40-B36C-4C46E9FA3273}" type="presParOf" srcId="{74865419-A320-4FEB-8035-FFFF15ED0F8A}" destId="{6EA68D80-1BAF-4D9D-9A41-1ACC3742BF7E}" srcOrd="0" destOrd="0" presId="urn:microsoft.com/office/officeart/2005/8/layout/hierarchy1"/>
    <dgm:cxn modelId="{29928CF8-3D4A-4F6B-88AC-AA9DB37C0CE9}" type="presParOf" srcId="{6EA68D80-1BAF-4D9D-9A41-1ACC3742BF7E}" destId="{1B21B08C-A0EC-4AA7-B7A0-806D877A63CD}" srcOrd="0" destOrd="0" presId="urn:microsoft.com/office/officeart/2005/8/layout/hierarchy1"/>
    <dgm:cxn modelId="{5B2E00C1-6430-4BBF-AEA9-D77318231D15}" type="presParOf" srcId="{6EA68D80-1BAF-4D9D-9A41-1ACC3742BF7E}" destId="{E9F106B4-C11D-4D07-896B-053097D3BCE7}" srcOrd="1" destOrd="0" presId="urn:microsoft.com/office/officeart/2005/8/layout/hierarchy1"/>
    <dgm:cxn modelId="{03E51B7C-466B-4402-B9AA-F95DA6C9A3DA}" type="presParOf" srcId="{74865419-A320-4FEB-8035-FFFF15ED0F8A}" destId="{2B6272BB-6075-441F-A1FF-A103ADCFA50B}" srcOrd="1" destOrd="0" presId="urn:microsoft.com/office/officeart/2005/8/layout/hierarchy1"/>
    <dgm:cxn modelId="{1AAC3643-30F0-4F0B-BF4A-3711B5FE1F37}" type="presParOf" srcId="{1999B8D3-47CA-4E4B-8A82-9416FDF08CC4}" destId="{5FC6CD34-1795-45A2-8266-7E48E46FDF3C}" srcOrd="4" destOrd="0" presId="urn:microsoft.com/office/officeart/2005/8/layout/hierarchy1"/>
    <dgm:cxn modelId="{E5915B23-39B5-4FE1-A5A9-63D6E51DDF4F}" type="presParOf" srcId="{1999B8D3-47CA-4E4B-8A82-9416FDF08CC4}" destId="{1E984D83-F242-4355-8F1A-79FAB82C5051}" srcOrd="5" destOrd="0" presId="urn:microsoft.com/office/officeart/2005/8/layout/hierarchy1"/>
    <dgm:cxn modelId="{AD9761EF-81EB-49A7-86CF-3D81CF7EB8DE}" type="presParOf" srcId="{1E984D83-F242-4355-8F1A-79FAB82C5051}" destId="{E33B4A6E-D937-4F6D-B295-7E698A6E2621}" srcOrd="0" destOrd="0" presId="urn:microsoft.com/office/officeart/2005/8/layout/hierarchy1"/>
    <dgm:cxn modelId="{C94A5089-7DF7-4E24-AB40-E3C4A205CCA7}" type="presParOf" srcId="{E33B4A6E-D937-4F6D-B295-7E698A6E2621}" destId="{2184760A-1D4C-4629-A480-C56F034A312B}" srcOrd="0" destOrd="0" presId="urn:microsoft.com/office/officeart/2005/8/layout/hierarchy1"/>
    <dgm:cxn modelId="{D5DD59BC-2353-45B5-940D-B8955679B882}" type="presParOf" srcId="{E33B4A6E-D937-4F6D-B295-7E698A6E2621}" destId="{0DE48D27-60FD-45A5-BCBC-4F2048DA4551}" srcOrd="1" destOrd="0" presId="urn:microsoft.com/office/officeart/2005/8/layout/hierarchy1"/>
    <dgm:cxn modelId="{6C52DC0A-8EBE-493B-A263-C33E5281BDEB}" type="presParOf" srcId="{1E984D83-F242-4355-8F1A-79FAB82C5051}" destId="{2FDE2754-5DD3-4D24-A9AF-8CFCA69CACB1}" srcOrd="1" destOrd="0" presId="urn:microsoft.com/office/officeart/2005/8/layout/hierarchy1"/>
    <dgm:cxn modelId="{CA02EE59-E657-424D-A6AE-D095EB54D414}" type="presParOf" srcId="{ABF68E45-5B86-4269-8B97-2646F1E41399}" destId="{28553119-E764-4A96-A751-D5476413FE48}" srcOrd="2" destOrd="0" presId="urn:microsoft.com/office/officeart/2005/8/layout/hierarchy1"/>
    <dgm:cxn modelId="{BCF5A4AB-051E-43B5-8588-A9475AA8FEC0}" type="presParOf" srcId="{ABF68E45-5B86-4269-8B97-2646F1E41399}" destId="{7808BF75-D005-40EA-8E99-F8FD681A2BB7}" srcOrd="3" destOrd="0" presId="urn:microsoft.com/office/officeart/2005/8/layout/hierarchy1"/>
    <dgm:cxn modelId="{F30912AE-FE47-4DB7-99FD-8F4C6AA8A880}" type="presParOf" srcId="{7808BF75-D005-40EA-8E99-F8FD681A2BB7}" destId="{B64B02FA-D335-49D9-926D-66FDFBB2E065}" srcOrd="0" destOrd="0" presId="urn:microsoft.com/office/officeart/2005/8/layout/hierarchy1"/>
    <dgm:cxn modelId="{F0DFD4AD-AEDA-4323-AD86-BAB6E197CB86}" type="presParOf" srcId="{B64B02FA-D335-49D9-926D-66FDFBB2E065}" destId="{575C2B9A-8B64-42FF-B9C4-872BC315D9E8}" srcOrd="0" destOrd="0" presId="urn:microsoft.com/office/officeart/2005/8/layout/hierarchy1"/>
    <dgm:cxn modelId="{B36CC191-9ED4-47CE-90B8-0D3A2FEE5E19}" type="presParOf" srcId="{B64B02FA-D335-49D9-926D-66FDFBB2E065}" destId="{49A23DDC-9119-4CAF-9A53-E3A067D9F86F}" srcOrd="1" destOrd="0" presId="urn:microsoft.com/office/officeart/2005/8/layout/hierarchy1"/>
    <dgm:cxn modelId="{1BE9566B-2222-4B2A-8AD1-C319E003511E}" type="presParOf" srcId="{7808BF75-D005-40EA-8E99-F8FD681A2BB7}" destId="{FC9171C5-9B7F-4704-9E90-42A572ED8586}" srcOrd="1" destOrd="0" presId="urn:microsoft.com/office/officeart/2005/8/layout/hierarchy1"/>
    <dgm:cxn modelId="{7D52D309-38B2-4993-9D51-FF574AF337B2}" type="presParOf" srcId="{FC9171C5-9B7F-4704-9E90-42A572ED8586}" destId="{8E7DA8FC-DB46-4797-B1AA-61DBA4B8A92C}" srcOrd="0" destOrd="0" presId="urn:microsoft.com/office/officeart/2005/8/layout/hierarchy1"/>
    <dgm:cxn modelId="{6B2934E0-733A-453C-92BE-8AF040B17C35}" type="presParOf" srcId="{FC9171C5-9B7F-4704-9E90-42A572ED8586}" destId="{CE0AEA19-5E36-477E-8B68-BDAE94ED30E9}" srcOrd="1" destOrd="0" presId="urn:microsoft.com/office/officeart/2005/8/layout/hierarchy1"/>
    <dgm:cxn modelId="{84F91FB7-3F21-4015-BFED-8BC27FE921DE}" type="presParOf" srcId="{CE0AEA19-5E36-477E-8B68-BDAE94ED30E9}" destId="{36EBA27B-1C3A-4320-876D-89FC17C83D9B}" srcOrd="0" destOrd="0" presId="urn:microsoft.com/office/officeart/2005/8/layout/hierarchy1"/>
    <dgm:cxn modelId="{CED6158B-E4C2-4E16-9F86-8E7351C6FE76}" type="presParOf" srcId="{36EBA27B-1C3A-4320-876D-89FC17C83D9B}" destId="{57FD65B6-B80C-4F2F-9DF5-8E06D0D35794}" srcOrd="0" destOrd="0" presId="urn:microsoft.com/office/officeart/2005/8/layout/hierarchy1"/>
    <dgm:cxn modelId="{CCBA7E91-8757-41FA-BF62-2878F12F4BDF}" type="presParOf" srcId="{36EBA27B-1C3A-4320-876D-89FC17C83D9B}" destId="{F71BB027-2679-44A8-88CC-BD63C301AFF5}" srcOrd="1" destOrd="0" presId="urn:microsoft.com/office/officeart/2005/8/layout/hierarchy1"/>
    <dgm:cxn modelId="{FB0BD981-1DB2-4B10-93BE-E2CFC31798ED}" type="presParOf" srcId="{CE0AEA19-5E36-477E-8B68-BDAE94ED30E9}" destId="{5248016E-F01E-462B-8A55-D24AEBB5DF94}" srcOrd="1" destOrd="0" presId="urn:microsoft.com/office/officeart/2005/8/layout/hierarchy1"/>
    <dgm:cxn modelId="{68D3A645-47D6-4E92-AFEC-FD6339194C89}" type="presParOf" srcId="{FC9171C5-9B7F-4704-9E90-42A572ED8586}" destId="{556B0B87-CC37-4539-9FB9-EF447DF81A0B}" srcOrd="2" destOrd="0" presId="urn:microsoft.com/office/officeart/2005/8/layout/hierarchy1"/>
    <dgm:cxn modelId="{1A346CE1-1FA4-4BEF-866D-3BBB1682C156}" type="presParOf" srcId="{FC9171C5-9B7F-4704-9E90-42A572ED8586}" destId="{EC63FB02-725F-47B3-8499-E0FDE1A64D01}" srcOrd="3" destOrd="0" presId="urn:microsoft.com/office/officeart/2005/8/layout/hierarchy1"/>
    <dgm:cxn modelId="{572ECA4C-D627-4843-8894-433B07B8D06B}" type="presParOf" srcId="{EC63FB02-725F-47B3-8499-E0FDE1A64D01}" destId="{EC4A7635-E915-49F3-B7CD-0AC083A7839C}" srcOrd="0" destOrd="0" presId="urn:microsoft.com/office/officeart/2005/8/layout/hierarchy1"/>
    <dgm:cxn modelId="{5573D48A-BD6E-4BEF-91A2-B1922ED889E6}" type="presParOf" srcId="{EC4A7635-E915-49F3-B7CD-0AC083A7839C}" destId="{DE5509D5-3D80-4F37-8964-C4ADB7D3B8A2}" srcOrd="0" destOrd="0" presId="urn:microsoft.com/office/officeart/2005/8/layout/hierarchy1"/>
    <dgm:cxn modelId="{FF18A215-DC57-4605-A3F8-2F11A7CD53C4}" type="presParOf" srcId="{EC4A7635-E915-49F3-B7CD-0AC083A7839C}" destId="{265DBCD5-AC99-4A83-989F-6FDA328F1642}" srcOrd="1" destOrd="0" presId="urn:microsoft.com/office/officeart/2005/8/layout/hierarchy1"/>
    <dgm:cxn modelId="{290AA708-2FB0-4FDE-B9E8-D8B5263E5494}" type="presParOf" srcId="{EC63FB02-725F-47B3-8499-E0FDE1A64D01}" destId="{CF61DDA9-7F70-471D-96AE-3DF44F89FA3F}" srcOrd="1" destOrd="0" presId="urn:microsoft.com/office/officeart/2005/8/layout/hierarchy1"/>
    <dgm:cxn modelId="{741F480F-F7BD-48B9-9F0C-210C7DEDFAFA}" type="presParOf" srcId="{FC9171C5-9B7F-4704-9E90-42A572ED8586}" destId="{460D9A83-6B2A-4C01-A40D-6CCEB724BA4C}" srcOrd="4" destOrd="0" presId="urn:microsoft.com/office/officeart/2005/8/layout/hierarchy1"/>
    <dgm:cxn modelId="{FB0A896A-BDCF-4F62-A220-EED547D3BDA6}" type="presParOf" srcId="{FC9171C5-9B7F-4704-9E90-42A572ED8586}" destId="{F44E9C5A-AF4A-4710-AAF9-E93BBC819483}" srcOrd="5" destOrd="0" presId="urn:microsoft.com/office/officeart/2005/8/layout/hierarchy1"/>
    <dgm:cxn modelId="{4814BBF1-9EC6-4A4C-9FAC-3688A85D75F3}" type="presParOf" srcId="{F44E9C5A-AF4A-4710-AAF9-E93BBC819483}" destId="{B4C6101A-1EBB-4CCC-A62C-8D0AA7DBEF67}" srcOrd="0" destOrd="0" presId="urn:microsoft.com/office/officeart/2005/8/layout/hierarchy1"/>
    <dgm:cxn modelId="{E3EF31ED-C49C-4417-81F3-F87C2E146BEB}" type="presParOf" srcId="{B4C6101A-1EBB-4CCC-A62C-8D0AA7DBEF67}" destId="{AEEF936C-1C7F-45E4-8623-F006CC1A8FD3}" srcOrd="0" destOrd="0" presId="urn:microsoft.com/office/officeart/2005/8/layout/hierarchy1"/>
    <dgm:cxn modelId="{3814DA42-D3C2-468B-AE15-25574B944BFD}" type="presParOf" srcId="{B4C6101A-1EBB-4CCC-A62C-8D0AA7DBEF67}" destId="{73CE64AF-5E81-41E8-98A4-066412B3C161}" srcOrd="1" destOrd="0" presId="urn:microsoft.com/office/officeart/2005/8/layout/hierarchy1"/>
    <dgm:cxn modelId="{77BEAC20-1D9C-4E9E-9983-85BAFA5338EA}" type="presParOf" srcId="{F44E9C5A-AF4A-4710-AAF9-E93BBC819483}" destId="{A5D0A6A9-8BFD-486B-B575-15311906B0F4}" srcOrd="1" destOrd="0" presId="urn:microsoft.com/office/officeart/2005/8/layout/hierarchy1"/>
    <dgm:cxn modelId="{0555CC5D-E40B-4A11-9706-5EF315B869BA}" type="presParOf" srcId="{FC9171C5-9B7F-4704-9E90-42A572ED8586}" destId="{7E590142-0F61-440A-95EA-B98636F649FB}" srcOrd="6" destOrd="0" presId="urn:microsoft.com/office/officeart/2005/8/layout/hierarchy1"/>
    <dgm:cxn modelId="{81DA3FDF-1060-442F-8EA3-571DD91B724D}" type="presParOf" srcId="{FC9171C5-9B7F-4704-9E90-42A572ED8586}" destId="{E891A8DE-145E-4984-9A3C-86BE159264AC}" srcOrd="7" destOrd="0" presId="urn:microsoft.com/office/officeart/2005/8/layout/hierarchy1"/>
    <dgm:cxn modelId="{FBD883D7-5BAB-400D-AF9F-907D2FD06880}" type="presParOf" srcId="{E891A8DE-145E-4984-9A3C-86BE159264AC}" destId="{32EE1791-DA04-4EF3-9ABC-E9D4780CABCC}" srcOrd="0" destOrd="0" presId="urn:microsoft.com/office/officeart/2005/8/layout/hierarchy1"/>
    <dgm:cxn modelId="{7E6AE310-CA44-402B-BA9F-0CB5B8447A07}" type="presParOf" srcId="{32EE1791-DA04-4EF3-9ABC-E9D4780CABCC}" destId="{202D41CE-EB40-4977-9D20-FD2E54CB9EDE}" srcOrd="0" destOrd="0" presId="urn:microsoft.com/office/officeart/2005/8/layout/hierarchy1"/>
    <dgm:cxn modelId="{F29BF572-C28B-4827-A85B-70087E33E53F}" type="presParOf" srcId="{32EE1791-DA04-4EF3-9ABC-E9D4780CABCC}" destId="{30C21636-AD45-41DB-B34F-0A1BCC36115B}" srcOrd="1" destOrd="0" presId="urn:microsoft.com/office/officeart/2005/8/layout/hierarchy1"/>
    <dgm:cxn modelId="{311C78C4-C763-448A-9BB3-2092E28F5F57}" type="presParOf" srcId="{E891A8DE-145E-4984-9A3C-86BE159264AC}" destId="{23B69CDA-B222-41E0-99CD-9EA284D5B3CC}" srcOrd="1" destOrd="0" presId="urn:microsoft.com/office/officeart/2005/8/layout/hierarchy1"/>
    <dgm:cxn modelId="{26081EFA-C381-4A73-8B60-6F5E232D35DF}" type="presParOf" srcId="{23B69CDA-B222-41E0-99CD-9EA284D5B3CC}" destId="{BE1312FC-CC21-454B-B2BF-8637CB6ED798}" srcOrd="0" destOrd="0" presId="urn:microsoft.com/office/officeart/2005/8/layout/hierarchy1"/>
    <dgm:cxn modelId="{4A7A0F99-BEB0-4222-BE62-DCBA3B930505}" type="presParOf" srcId="{23B69CDA-B222-41E0-99CD-9EA284D5B3CC}" destId="{40B58C3D-CFAF-4739-99CB-E3F7E5900BA2}" srcOrd="1" destOrd="0" presId="urn:microsoft.com/office/officeart/2005/8/layout/hierarchy1"/>
    <dgm:cxn modelId="{7F75BAE8-D3B4-4776-A511-6DFADFE3A19C}" type="presParOf" srcId="{40B58C3D-CFAF-4739-99CB-E3F7E5900BA2}" destId="{7E729372-96A7-40B9-9416-E9E2685785D0}" srcOrd="0" destOrd="0" presId="urn:microsoft.com/office/officeart/2005/8/layout/hierarchy1"/>
    <dgm:cxn modelId="{C4CD85C4-DF0D-4077-B98C-3ECB331E8789}" type="presParOf" srcId="{7E729372-96A7-40B9-9416-E9E2685785D0}" destId="{154170C8-07A3-41EE-827B-176C77C49CC5}" srcOrd="0" destOrd="0" presId="urn:microsoft.com/office/officeart/2005/8/layout/hierarchy1"/>
    <dgm:cxn modelId="{7C51B46C-ACD1-48F3-805B-8BF08A079222}" type="presParOf" srcId="{7E729372-96A7-40B9-9416-E9E2685785D0}" destId="{8DB88B2C-6892-4849-BC40-D132A2805DE8}" srcOrd="1" destOrd="0" presId="urn:microsoft.com/office/officeart/2005/8/layout/hierarchy1"/>
    <dgm:cxn modelId="{0527C74B-90A6-486B-8CFB-A786750E4DD8}" type="presParOf" srcId="{40B58C3D-CFAF-4739-99CB-E3F7E5900BA2}" destId="{1AD000E8-E03C-4D93-97A7-7C6D545BA8D3}" srcOrd="1" destOrd="0" presId="urn:microsoft.com/office/officeart/2005/8/layout/hierarchy1"/>
    <dgm:cxn modelId="{7F8842C5-F064-4F1E-A99A-671BD559A316}" type="presParOf" srcId="{23B69CDA-B222-41E0-99CD-9EA284D5B3CC}" destId="{13929C8E-9F27-419C-99A1-9171E6E579B7}" srcOrd="2" destOrd="0" presId="urn:microsoft.com/office/officeart/2005/8/layout/hierarchy1"/>
    <dgm:cxn modelId="{B8596CF6-D128-4DDC-8A86-2F85D21B7CAD}" type="presParOf" srcId="{23B69CDA-B222-41E0-99CD-9EA284D5B3CC}" destId="{41D8A910-0751-4A7E-ACF9-0586B77452E4}" srcOrd="3" destOrd="0" presId="urn:microsoft.com/office/officeart/2005/8/layout/hierarchy1"/>
    <dgm:cxn modelId="{5689AC78-D1D8-431B-B8CE-E6C08AEAC5D9}" type="presParOf" srcId="{41D8A910-0751-4A7E-ACF9-0586B77452E4}" destId="{69982539-A295-4FD2-93C0-8E7050DEDDCF}" srcOrd="0" destOrd="0" presId="urn:microsoft.com/office/officeart/2005/8/layout/hierarchy1"/>
    <dgm:cxn modelId="{38F509B2-C589-4CEE-9105-6F6972FBED9C}" type="presParOf" srcId="{69982539-A295-4FD2-93C0-8E7050DEDDCF}" destId="{A2E5A9EE-0BB4-45D8-8475-90166D273890}" srcOrd="0" destOrd="0" presId="urn:microsoft.com/office/officeart/2005/8/layout/hierarchy1"/>
    <dgm:cxn modelId="{53EBA695-A776-4965-B73D-016E9E15B48F}" type="presParOf" srcId="{69982539-A295-4FD2-93C0-8E7050DEDDCF}" destId="{1EF48EC0-6533-406A-B43A-921829124887}" srcOrd="1" destOrd="0" presId="urn:microsoft.com/office/officeart/2005/8/layout/hierarchy1"/>
    <dgm:cxn modelId="{CA8B6A13-7F36-44B3-A911-AE3929A7D958}" type="presParOf" srcId="{41D8A910-0751-4A7E-ACF9-0586B77452E4}" destId="{20EF6304-02BB-4549-BF72-95724F90FBB7}" srcOrd="1" destOrd="0" presId="urn:microsoft.com/office/officeart/2005/8/layout/hierarchy1"/>
    <dgm:cxn modelId="{6206B83D-AE30-404E-BAD2-F90462C76F2B}" type="presParOf" srcId="{23B69CDA-B222-41E0-99CD-9EA284D5B3CC}" destId="{2ED0E82F-01DA-4BAF-8C7B-70741927AD73}" srcOrd="4" destOrd="0" presId="urn:microsoft.com/office/officeart/2005/8/layout/hierarchy1"/>
    <dgm:cxn modelId="{E748337F-F194-4A99-8904-8128FD7E77E7}" type="presParOf" srcId="{23B69CDA-B222-41E0-99CD-9EA284D5B3CC}" destId="{F26EE64D-D3B6-42E7-BD89-DF1FD9DAA090}" srcOrd="5" destOrd="0" presId="urn:microsoft.com/office/officeart/2005/8/layout/hierarchy1"/>
    <dgm:cxn modelId="{48BA77C9-B925-47F9-8FAB-0F3289D40279}" type="presParOf" srcId="{F26EE64D-D3B6-42E7-BD89-DF1FD9DAA090}" destId="{37CBB803-A8BF-42AB-90F8-9CC4417D62B2}" srcOrd="0" destOrd="0" presId="urn:microsoft.com/office/officeart/2005/8/layout/hierarchy1"/>
    <dgm:cxn modelId="{1249962C-9422-47DC-8211-E852EFDA240B}" type="presParOf" srcId="{37CBB803-A8BF-42AB-90F8-9CC4417D62B2}" destId="{06756F02-787B-49B4-80A5-7CA01773C9AC}" srcOrd="0" destOrd="0" presId="urn:microsoft.com/office/officeart/2005/8/layout/hierarchy1"/>
    <dgm:cxn modelId="{D9FB8BD2-95BA-44D0-A226-890AFA23DA02}" type="presParOf" srcId="{37CBB803-A8BF-42AB-90F8-9CC4417D62B2}" destId="{529985C2-E414-4DAE-B9F9-7D615818A3EE}" srcOrd="1" destOrd="0" presId="urn:microsoft.com/office/officeart/2005/8/layout/hierarchy1"/>
    <dgm:cxn modelId="{2F13142F-5BED-4DE4-B754-C8186A33D620}" type="presParOf" srcId="{F26EE64D-D3B6-42E7-BD89-DF1FD9DAA090}" destId="{39311D92-87FD-4011-80B7-C212B7F7B93E}" srcOrd="1" destOrd="0" presId="urn:microsoft.com/office/officeart/2005/8/layout/hierarchy1"/>
    <dgm:cxn modelId="{0D2B5E69-5B90-4BEB-BE64-F3E1E0B15CAD}" type="presParOf" srcId="{ABF68E45-5B86-4269-8B97-2646F1E41399}" destId="{EC9B6319-0E36-4C64-9BC3-296012D766E6}" srcOrd="4" destOrd="0" presId="urn:microsoft.com/office/officeart/2005/8/layout/hierarchy1"/>
    <dgm:cxn modelId="{D8E930B0-60C2-49C6-8D71-53F924B2E190}" type="presParOf" srcId="{ABF68E45-5B86-4269-8B97-2646F1E41399}" destId="{AEC93270-406A-4454-972B-659931C01A94}" srcOrd="5" destOrd="0" presId="urn:microsoft.com/office/officeart/2005/8/layout/hierarchy1"/>
    <dgm:cxn modelId="{E0F00DDB-EC21-4CA2-96EF-4F7B5C7A441E}" type="presParOf" srcId="{AEC93270-406A-4454-972B-659931C01A94}" destId="{EBF4AFA8-F5D8-4B1D-967E-91C7E5E96FE9}" srcOrd="0" destOrd="0" presId="urn:microsoft.com/office/officeart/2005/8/layout/hierarchy1"/>
    <dgm:cxn modelId="{B8B416BA-BB09-4F3E-B3A7-D60F420E8F5B}" type="presParOf" srcId="{EBF4AFA8-F5D8-4B1D-967E-91C7E5E96FE9}" destId="{2D1754EF-0633-4233-BD7D-1FE574726881}" srcOrd="0" destOrd="0" presId="urn:microsoft.com/office/officeart/2005/8/layout/hierarchy1"/>
    <dgm:cxn modelId="{AAF4673C-DC35-46BE-BFB9-491334978A69}" type="presParOf" srcId="{EBF4AFA8-F5D8-4B1D-967E-91C7E5E96FE9}" destId="{BAA7DEEC-A530-48F7-82DD-E1D9FEDFEAFC}" srcOrd="1" destOrd="0" presId="urn:microsoft.com/office/officeart/2005/8/layout/hierarchy1"/>
    <dgm:cxn modelId="{DCA6DB18-9719-4E9E-908C-F055B1310090}" type="presParOf" srcId="{AEC93270-406A-4454-972B-659931C01A94}" destId="{F86D932D-D9FD-40B2-892B-C3CF0ABE9F8C}" srcOrd="1" destOrd="0" presId="urn:microsoft.com/office/officeart/2005/8/layout/hierarchy1"/>
    <dgm:cxn modelId="{D1CCC533-CD8F-4722-A39F-A74E08CC2E56}" type="presParOf" srcId="{F86D932D-D9FD-40B2-892B-C3CF0ABE9F8C}" destId="{8C8FEADD-FB1B-4380-A86E-E9ABA76C6E9F}" srcOrd="0" destOrd="0" presId="urn:microsoft.com/office/officeart/2005/8/layout/hierarchy1"/>
    <dgm:cxn modelId="{5C5D8D83-AAB7-4E9B-A4F3-DD0203E135EE}" type="presParOf" srcId="{F86D932D-D9FD-40B2-892B-C3CF0ABE9F8C}" destId="{F845E37B-68BF-4E6C-98A5-176F40D3F869}" srcOrd="1" destOrd="0" presId="urn:microsoft.com/office/officeart/2005/8/layout/hierarchy1"/>
    <dgm:cxn modelId="{7ABD2A70-F618-4D04-9AD3-A53FC61D9D78}" type="presParOf" srcId="{F845E37B-68BF-4E6C-98A5-176F40D3F869}" destId="{810073AD-5EB3-4A54-9C35-DB34055E6C9B}" srcOrd="0" destOrd="0" presId="urn:microsoft.com/office/officeart/2005/8/layout/hierarchy1"/>
    <dgm:cxn modelId="{42749F60-C062-49CF-A78B-06F3EAED9508}" type="presParOf" srcId="{810073AD-5EB3-4A54-9C35-DB34055E6C9B}" destId="{C987BA13-7507-48B0-A214-6DC28613A7BB}" srcOrd="0" destOrd="0" presId="urn:microsoft.com/office/officeart/2005/8/layout/hierarchy1"/>
    <dgm:cxn modelId="{B5023655-AC57-4C0F-A150-C50242B4D72A}" type="presParOf" srcId="{810073AD-5EB3-4A54-9C35-DB34055E6C9B}" destId="{7F3DB347-0C49-4DA8-88C5-CE340A756BCD}" srcOrd="1" destOrd="0" presId="urn:microsoft.com/office/officeart/2005/8/layout/hierarchy1"/>
    <dgm:cxn modelId="{336B5B46-500C-4464-AAA1-14FDE8349E03}" type="presParOf" srcId="{F845E37B-68BF-4E6C-98A5-176F40D3F869}" destId="{DD92F396-BA0E-467B-BA1E-85B173369939}" srcOrd="1" destOrd="0" presId="urn:microsoft.com/office/officeart/2005/8/layout/hierarchy1"/>
    <dgm:cxn modelId="{89496157-C20F-448F-8766-5154FA017310}" type="presParOf" srcId="{DD92F396-BA0E-467B-BA1E-85B173369939}" destId="{6C8DFE97-5606-4BA4-92E6-9BDD39ECFDD0}" srcOrd="0" destOrd="0" presId="urn:microsoft.com/office/officeart/2005/8/layout/hierarchy1"/>
    <dgm:cxn modelId="{C4BD9FB9-F9EB-4975-9D7D-9185949918D0}" type="presParOf" srcId="{DD92F396-BA0E-467B-BA1E-85B173369939}" destId="{4E3EEDD2-27D1-45C3-8D39-070EAEB9B19D}" srcOrd="1" destOrd="0" presId="urn:microsoft.com/office/officeart/2005/8/layout/hierarchy1"/>
    <dgm:cxn modelId="{A670B6D8-5558-4581-8234-13B23C17DA26}" type="presParOf" srcId="{4E3EEDD2-27D1-45C3-8D39-070EAEB9B19D}" destId="{0E616FB7-0879-4213-984A-698F48F9187A}" srcOrd="0" destOrd="0" presId="urn:microsoft.com/office/officeart/2005/8/layout/hierarchy1"/>
    <dgm:cxn modelId="{282501C4-4B7F-46C3-8223-1CD45363000E}" type="presParOf" srcId="{0E616FB7-0879-4213-984A-698F48F9187A}" destId="{BD0201F0-CB69-48C6-84D2-13446069DDF2}" srcOrd="0" destOrd="0" presId="urn:microsoft.com/office/officeart/2005/8/layout/hierarchy1"/>
    <dgm:cxn modelId="{399282F9-A3B6-417D-A89C-7CC60719C3D2}" type="presParOf" srcId="{0E616FB7-0879-4213-984A-698F48F9187A}" destId="{414E1EA6-CC1D-4CC4-876B-B37093E23905}" srcOrd="1" destOrd="0" presId="urn:microsoft.com/office/officeart/2005/8/layout/hierarchy1"/>
    <dgm:cxn modelId="{C72C2B24-BE9A-4EC9-BD70-1BFAA79FCE59}" type="presParOf" srcId="{4E3EEDD2-27D1-45C3-8D39-070EAEB9B19D}" destId="{3547DCB8-CA50-4867-B2E2-1025A9A93EAA}" srcOrd="1" destOrd="0" presId="urn:microsoft.com/office/officeart/2005/8/layout/hierarchy1"/>
    <dgm:cxn modelId="{AC0EBE9B-6EF9-410D-A315-25619EE5EBDE}" type="presParOf" srcId="{DD92F396-BA0E-467B-BA1E-85B173369939}" destId="{0D03020B-1ABB-4D98-B593-D7E0652C6406}" srcOrd="2" destOrd="0" presId="urn:microsoft.com/office/officeart/2005/8/layout/hierarchy1"/>
    <dgm:cxn modelId="{3E0B5DD3-3868-40F2-9FA8-9FF95EB72F5D}" type="presParOf" srcId="{DD92F396-BA0E-467B-BA1E-85B173369939}" destId="{B1949075-9599-4484-8533-4B64DD45192F}" srcOrd="3" destOrd="0" presId="urn:microsoft.com/office/officeart/2005/8/layout/hierarchy1"/>
    <dgm:cxn modelId="{996BD5CA-8B1F-4061-A7D1-C49A20769401}" type="presParOf" srcId="{B1949075-9599-4484-8533-4B64DD45192F}" destId="{CCA68FB5-FA22-4459-BA3B-F7CC8EF8C591}" srcOrd="0" destOrd="0" presId="urn:microsoft.com/office/officeart/2005/8/layout/hierarchy1"/>
    <dgm:cxn modelId="{A09D1C33-53FE-4F34-836E-FA45E07A2CE5}" type="presParOf" srcId="{CCA68FB5-FA22-4459-BA3B-F7CC8EF8C591}" destId="{2253EBB5-9130-40CE-B307-B1FFA34F9EB8}" srcOrd="0" destOrd="0" presId="urn:microsoft.com/office/officeart/2005/8/layout/hierarchy1"/>
    <dgm:cxn modelId="{39A1A455-26F5-4F37-B123-ADE9C7B3D15D}" type="presParOf" srcId="{CCA68FB5-FA22-4459-BA3B-F7CC8EF8C591}" destId="{427F490B-5171-4E23-9253-8A9A8686A79D}" srcOrd="1" destOrd="0" presId="urn:microsoft.com/office/officeart/2005/8/layout/hierarchy1"/>
    <dgm:cxn modelId="{9492B8EE-5DAD-42AF-BC61-97EF212958E5}" type="presParOf" srcId="{B1949075-9599-4484-8533-4B64DD45192F}" destId="{C3293D96-5DD8-406F-B258-5B6CFB4B3E79}" srcOrd="1" destOrd="0" presId="urn:microsoft.com/office/officeart/2005/8/layout/hierarchy1"/>
    <dgm:cxn modelId="{D962F542-4969-4842-9ABF-3603308C95E9}" type="presParOf" srcId="{DD92F396-BA0E-467B-BA1E-85B173369939}" destId="{E6F5B8D4-FC8F-400E-83D1-722C8F2D406B}" srcOrd="4" destOrd="0" presId="urn:microsoft.com/office/officeart/2005/8/layout/hierarchy1"/>
    <dgm:cxn modelId="{F12D2614-DCC8-4A40-A3FA-D6A5115CEEC6}" type="presParOf" srcId="{DD92F396-BA0E-467B-BA1E-85B173369939}" destId="{6C1E49C4-FC5C-42F9-AEB6-444922D4A6C9}" srcOrd="5" destOrd="0" presId="urn:microsoft.com/office/officeart/2005/8/layout/hierarchy1"/>
    <dgm:cxn modelId="{B16EF0A3-D3B7-46A6-BF94-0A1DA65DE723}" type="presParOf" srcId="{6C1E49C4-FC5C-42F9-AEB6-444922D4A6C9}" destId="{94E0CA62-3933-4276-A5D8-A01A94B6F485}" srcOrd="0" destOrd="0" presId="urn:microsoft.com/office/officeart/2005/8/layout/hierarchy1"/>
    <dgm:cxn modelId="{C5066FBA-EF30-439D-9780-3A267A99BCD2}" type="presParOf" srcId="{94E0CA62-3933-4276-A5D8-A01A94B6F485}" destId="{05375878-D9DA-4048-9828-C43ACAE6A210}" srcOrd="0" destOrd="0" presId="urn:microsoft.com/office/officeart/2005/8/layout/hierarchy1"/>
    <dgm:cxn modelId="{7DA679E1-4A2D-4D11-AF9E-A22EFF232762}" type="presParOf" srcId="{94E0CA62-3933-4276-A5D8-A01A94B6F485}" destId="{318059C5-EF84-44C4-B727-C6DCCBDF8F66}" srcOrd="1" destOrd="0" presId="urn:microsoft.com/office/officeart/2005/8/layout/hierarchy1"/>
    <dgm:cxn modelId="{6D685BCA-61EB-4B37-B2F9-9CE3C477E87B}" type="presParOf" srcId="{6C1E49C4-FC5C-42F9-AEB6-444922D4A6C9}" destId="{38FB98A6-4870-42CD-ACDC-77279F2E35A0}"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F5B8D4-FC8F-400E-83D1-722C8F2D406B}">
      <dsp:nvSpPr>
        <dsp:cNvPr id="0" name=""/>
        <dsp:cNvSpPr/>
      </dsp:nvSpPr>
      <dsp:spPr>
        <a:xfrm>
          <a:off x="9763136" y="1389653"/>
          <a:ext cx="943040" cy="3324935"/>
        </a:xfrm>
        <a:custGeom>
          <a:avLst/>
          <a:gdLst/>
          <a:ahLst/>
          <a:cxnLst/>
          <a:rect l="0" t="0" r="0" b="0"/>
          <a:pathLst>
            <a:path>
              <a:moveTo>
                <a:pt x="943040" y="0"/>
              </a:moveTo>
              <a:lnTo>
                <a:pt x="943040" y="3319444"/>
              </a:lnTo>
              <a:lnTo>
                <a:pt x="0" y="3319444"/>
              </a:lnTo>
              <a:lnTo>
                <a:pt x="0" y="332493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D03020B-1ABB-4D98-B593-D7E0652C6406}">
      <dsp:nvSpPr>
        <dsp:cNvPr id="0" name=""/>
        <dsp:cNvSpPr/>
      </dsp:nvSpPr>
      <dsp:spPr>
        <a:xfrm>
          <a:off x="10575610" y="1389653"/>
          <a:ext cx="91440" cy="2071191"/>
        </a:xfrm>
        <a:custGeom>
          <a:avLst/>
          <a:gdLst/>
          <a:ahLst/>
          <a:cxnLst/>
          <a:rect l="0" t="0" r="0" b="0"/>
          <a:pathLst>
            <a:path>
              <a:moveTo>
                <a:pt x="130566" y="0"/>
              </a:moveTo>
              <a:lnTo>
                <a:pt x="130566" y="2065701"/>
              </a:lnTo>
              <a:lnTo>
                <a:pt x="45720" y="2065701"/>
              </a:lnTo>
              <a:lnTo>
                <a:pt x="45720" y="207119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8DFE97-5606-4BA4-92E6-9BDD39ECFDD0}">
      <dsp:nvSpPr>
        <dsp:cNvPr id="0" name=""/>
        <dsp:cNvSpPr/>
      </dsp:nvSpPr>
      <dsp:spPr>
        <a:xfrm>
          <a:off x="10250127" y="1389653"/>
          <a:ext cx="456049" cy="1085900"/>
        </a:xfrm>
        <a:custGeom>
          <a:avLst/>
          <a:gdLst/>
          <a:ahLst/>
          <a:cxnLst/>
          <a:rect l="0" t="0" r="0" b="0"/>
          <a:pathLst>
            <a:path>
              <a:moveTo>
                <a:pt x="456049" y="0"/>
              </a:moveTo>
              <a:lnTo>
                <a:pt x="456049" y="1080410"/>
              </a:lnTo>
              <a:lnTo>
                <a:pt x="0" y="1080410"/>
              </a:lnTo>
              <a:lnTo>
                <a:pt x="0" y="108590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C8FEADD-FB1B-4380-A86E-E9ABA76C6E9F}">
      <dsp:nvSpPr>
        <dsp:cNvPr id="0" name=""/>
        <dsp:cNvSpPr/>
      </dsp:nvSpPr>
      <dsp:spPr>
        <a:xfrm>
          <a:off x="9443218" y="690542"/>
          <a:ext cx="1262958" cy="91440"/>
        </a:xfrm>
        <a:custGeom>
          <a:avLst/>
          <a:gdLst/>
          <a:ahLst/>
          <a:cxnLst/>
          <a:rect l="0" t="0" r="0" b="0"/>
          <a:pathLst>
            <a:path>
              <a:moveTo>
                <a:pt x="0" y="55939"/>
              </a:moveTo>
              <a:lnTo>
                <a:pt x="1262958" y="4572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C9B6319-0E36-4C64-9BC3-296012D766E6}">
      <dsp:nvSpPr>
        <dsp:cNvPr id="0" name=""/>
        <dsp:cNvSpPr/>
      </dsp:nvSpPr>
      <dsp:spPr>
        <a:xfrm>
          <a:off x="5314313" y="-6256"/>
          <a:ext cx="4128905" cy="752739"/>
        </a:xfrm>
        <a:custGeom>
          <a:avLst/>
          <a:gdLst/>
          <a:ahLst/>
          <a:cxnLst/>
          <a:rect l="0" t="0" r="0" b="0"/>
          <a:pathLst>
            <a:path>
              <a:moveTo>
                <a:pt x="0" y="752739"/>
              </a:moveTo>
              <a:lnTo>
                <a:pt x="4128905"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D0E82F-01DA-4BAF-8C7B-70741927AD73}">
      <dsp:nvSpPr>
        <dsp:cNvPr id="0" name=""/>
        <dsp:cNvSpPr/>
      </dsp:nvSpPr>
      <dsp:spPr>
        <a:xfrm>
          <a:off x="3236681" y="3095592"/>
          <a:ext cx="1203276" cy="1193174"/>
        </a:xfrm>
        <a:custGeom>
          <a:avLst/>
          <a:gdLst/>
          <a:ahLst/>
          <a:cxnLst/>
          <a:rect l="0" t="0" r="0" b="0"/>
          <a:pathLst>
            <a:path>
              <a:moveTo>
                <a:pt x="0" y="0"/>
              </a:moveTo>
              <a:lnTo>
                <a:pt x="0" y="1187683"/>
              </a:lnTo>
              <a:lnTo>
                <a:pt x="1203276" y="1187683"/>
              </a:lnTo>
              <a:lnTo>
                <a:pt x="1203276" y="119317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3929C8E-9F27-419C-99A1-9171E6E579B7}">
      <dsp:nvSpPr>
        <dsp:cNvPr id="0" name=""/>
        <dsp:cNvSpPr/>
      </dsp:nvSpPr>
      <dsp:spPr>
        <a:xfrm>
          <a:off x="2836151" y="3095592"/>
          <a:ext cx="400530" cy="195017"/>
        </a:xfrm>
        <a:custGeom>
          <a:avLst/>
          <a:gdLst/>
          <a:ahLst/>
          <a:cxnLst/>
          <a:rect l="0" t="0" r="0" b="0"/>
          <a:pathLst>
            <a:path>
              <a:moveTo>
                <a:pt x="400530" y="0"/>
              </a:moveTo>
              <a:lnTo>
                <a:pt x="400530" y="189527"/>
              </a:lnTo>
              <a:lnTo>
                <a:pt x="0" y="189527"/>
              </a:lnTo>
              <a:lnTo>
                <a:pt x="0" y="19501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E1312FC-CC21-454B-B2BF-8637CB6ED798}">
      <dsp:nvSpPr>
        <dsp:cNvPr id="0" name=""/>
        <dsp:cNvSpPr/>
      </dsp:nvSpPr>
      <dsp:spPr>
        <a:xfrm>
          <a:off x="2581254" y="3095592"/>
          <a:ext cx="655426" cy="1280495"/>
        </a:xfrm>
        <a:custGeom>
          <a:avLst/>
          <a:gdLst/>
          <a:ahLst/>
          <a:cxnLst/>
          <a:rect l="0" t="0" r="0" b="0"/>
          <a:pathLst>
            <a:path>
              <a:moveTo>
                <a:pt x="655426" y="0"/>
              </a:moveTo>
              <a:lnTo>
                <a:pt x="655426" y="1275005"/>
              </a:lnTo>
              <a:lnTo>
                <a:pt x="0" y="1275005"/>
              </a:lnTo>
              <a:lnTo>
                <a:pt x="0" y="128049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590142-0F61-440A-95EA-B98636F649FB}">
      <dsp:nvSpPr>
        <dsp:cNvPr id="0" name=""/>
        <dsp:cNvSpPr/>
      </dsp:nvSpPr>
      <dsp:spPr>
        <a:xfrm>
          <a:off x="3236681" y="2171435"/>
          <a:ext cx="1698787" cy="171418"/>
        </a:xfrm>
        <a:custGeom>
          <a:avLst/>
          <a:gdLst/>
          <a:ahLst/>
          <a:cxnLst/>
          <a:rect l="0" t="0" r="0" b="0"/>
          <a:pathLst>
            <a:path>
              <a:moveTo>
                <a:pt x="1698787" y="0"/>
              </a:moveTo>
              <a:lnTo>
                <a:pt x="1698787" y="165927"/>
              </a:lnTo>
              <a:lnTo>
                <a:pt x="0" y="165927"/>
              </a:lnTo>
              <a:lnTo>
                <a:pt x="0" y="17141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60D9A83-6B2A-4C01-A40D-6CCEB724BA4C}">
      <dsp:nvSpPr>
        <dsp:cNvPr id="0" name=""/>
        <dsp:cNvSpPr/>
      </dsp:nvSpPr>
      <dsp:spPr>
        <a:xfrm>
          <a:off x="4935469" y="2171435"/>
          <a:ext cx="2144999" cy="861234"/>
        </a:xfrm>
        <a:custGeom>
          <a:avLst/>
          <a:gdLst/>
          <a:ahLst/>
          <a:cxnLst/>
          <a:rect l="0" t="0" r="0" b="0"/>
          <a:pathLst>
            <a:path>
              <a:moveTo>
                <a:pt x="0" y="0"/>
              </a:moveTo>
              <a:lnTo>
                <a:pt x="0" y="855744"/>
              </a:lnTo>
              <a:lnTo>
                <a:pt x="2144999" y="855744"/>
              </a:lnTo>
              <a:lnTo>
                <a:pt x="2144999" y="86123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56B0B87-CC37-4539-9FB9-EF447DF81A0B}">
      <dsp:nvSpPr>
        <dsp:cNvPr id="0" name=""/>
        <dsp:cNvSpPr/>
      </dsp:nvSpPr>
      <dsp:spPr>
        <a:xfrm>
          <a:off x="4935469" y="2171435"/>
          <a:ext cx="1512802" cy="2002178"/>
        </a:xfrm>
        <a:custGeom>
          <a:avLst/>
          <a:gdLst/>
          <a:ahLst/>
          <a:cxnLst/>
          <a:rect l="0" t="0" r="0" b="0"/>
          <a:pathLst>
            <a:path>
              <a:moveTo>
                <a:pt x="0" y="0"/>
              </a:moveTo>
              <a:lnTo>
                <a:pt x="0" y="1996688"/>
              </a:lnTo>
              <a:lnTo>
                <a:pt x="1512802" y="1996688"/>
              </a:lnTo>
              <a:lnTo>
                <a:pt x="1512802" y="200217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E7DA8FC-DB46-4797-B1AA-61DBA4B8A92C}">
      <dsp:nvSpPr>
        <dsp:cNvPr id="0" name=""/>
        <dsp:cNvSpPr/>
      </dsp:nvSpPr>
      <dsp:spPr>
        <a:xfrm>
          <a:off x="4935469" y="1055012"/>
          <a:ext cx="1569558" cy="1116422"/>
        </a:xfrm>
        <a:custGeom>
          <a:avLst/>
          <a:gdLst/>
          <a:ahLst/>
          <a:cxnLst/>
          <a:rect l="0" t="0" r="0" b="0"/>
          <a:pathLst>
            <a:path>
              <a:moveTo>
                <a:pt x="0" y="1116422"/>
              </a:moveTo>
              <a:lnTo>
                <a:pt x="1569558" y="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8553119-E764-4A96-A751-D5476413FE48}">
      <dsp:nvSpPr>
        <dsp:cNvPr id="0" name=""/>
        <dsp:cNvSpPr/>
      </dsp:nvSpPr>
      <dsp:spPr>
        <a:xfrm>
          <a:off x="4935469" y="746482"/>
          <a:ext cx="378843" cy="933307"/>
        </a:xfrm>
        <a:custGeom>
          <a:avLst/>
          <a:gdLst/>
          <a:ahLst/>
          <a:cxnLst/>
          <a:rect l="0" t="0" r="0" b="0"/>
          <a:pathLst>
            <a:path>
              <a:moveTo>
                <a:pt x="378843" y="0"/>
              </a:moveTo>
              <a:lnTo>
                <a:pt x="378843" y="927816"/>
              </a:lnTo>
              <a:lnTo>
                <a:pt x="0" y="927816"/>
              </a:lnTo>
              <a:lnTo>
                <a:pt x="0" y="93330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C6CD34-1795-45A2-8266-7E48E46FDF3C}">
      <dsp:nvSpPr>
        <dsp:cNvPr id="0" name=""/>
        <dsp:cNvSpPr/>
      </dsp:nvSpPr>
      <dsp:spPr>
        <a:xfrm>
          <a:off x="1212176" y="746482"/>
          <a:ext cx="91440" cy="3750704"/>
        </a:xfrm>
        <a:custGeom>
          <a:avLst/>
          <a:gdLst/>
          <a:ahLst/>
          <a:cxnLst/>
          <a:rect l="0" t="0" r="0" b="0"/>
          <a:pathLst>
            <a:path>
              <a:moveTo>
                <a:pt x="92144" y="0"/>
              </a:moveTo>
              <a:lnTo>
                <a:pt x="92144" y="3745213"/>
              </a:lnTo>
              <a:lnTo>
                <a:pt x="45720" y="3745213"/>
              </a:lnTo>
              <a:lnTo>
                <a:pt x="45720" y="375070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0FEADB-D6B8-475E-A26F-4308EA55091B}">
      <dsp:nvSpPr>
        <dsp:cNvPr id="0" name=""/>
        <dsp:cNvSpPr/>
      </dsp:nvSpPr>
      <dsp:spPr>
        <a:xfrm>
          <a:off x="1258600" y="746482"/>
          <a:ext cx="91440" cy="2474948"/>
        </a:xfrm>
        <a:custGeom>
          <a:avLst/>
          <a:gdLst/>
          <a:ahLst/>
          <a:cxnLst/>
          <a:rect l="0" t="0" r="0" b="0"/>
          <a:pathLst>
            <a:path>
              <a:moveTo>
                <a:pt x="45720" y="0"/>
              </a:moveTo>
              <a:lnTo>
                <a:pt x="45720" y="2469457"/>
              </a:lnTo>
              <a:lnTo>
                <a:pt x="66907" y="2469457"/>
              </a:lnTo>
              <a:lnTo>
                <a:pt x="66907" y="247494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72592CB-7EDD-48D8-9B65-4CF69796936E}">
      <dsp:nvSpPr>
        <dsp:cNvPr id="0" name=""/>
        <dsp:cNvSpPr/>
      </dsp:nvSpPr>
      <dsp:spPr>
        <a:xfrm>
          <a:off x="1235820" y="746482"/>
          <a:ext cx="91440" cy="1070792"/>
        </a:xfrm>
        <a:custGeom>
          <a:avLst/>
          <a:gdLst/>
          <a:ahLst/>
          <a:cxnLst/>
          <a:rect l="0" t="0" r="0" b="0"/>
          <a:pathLst>
            <a:path>
              <a:moveTo>
                <a:pt x="68499" y="0"/>
              </a:moveTo>
              <a:lnTo>
                <a:pt x="68499" y="1065301"/>
              </a:lnTo>
              <a:lnTo>
                <a:pt x="45720" y="1065301"/>
              </a:lnTo>
              <a:lnTo>
                <a:pt x="45720" y="107079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3969EFA-8275-4435-A3D2-6F05FEA8499F}">
      <dsp:nvSpPr>
        <dsp:cNvPr id="0" name=""/>
        <dsp:cNvSpPr/>
      </dsp:nvSpPr>
      <dsp:spPr>
        <a:xfrm>
          <a:off x="1304320" y="-6256"/>
          <a:ext cx="4009992" cy="752739"/>
        </a:xfrm>
        <a:custGeom>
          <a:avLst/>
          <a:gdLst/>
          <a:ahLst/>
          <a:cxnLst/>
          <a:rect l="0" t="0" r="0" b="0"/>
          <a:pathLst>
            <a:path>
              <a:moveTo>
                <a:pt x="4009992" y="752739"/>
              </a:moveTo>
              <a:lnTo>
                <a:pt x="0"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12BB580-6968-4C35-A7EE-6D6B71536B8C}">
      <dsp:nvSpPr>
        <dsp:cNvPr id="0" name=""/>
        <dsp:cNvSpPr/>
      </dsp:nvSpPr>
      <dsp:spPr>
        <a:xfrm>
          <a:off x="4721605" y="-6256"/>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A190E907-DCBE-4DC1-9B2F-00C494EC84BD}">
      <dsp:nvSpPr>
        <dsp:cNvPr id="0" name=""/>
        <dsp:cNvSpPr/>
      </dsp:nvSpPr>
      <dsp:spPr>
        <a:xfrm>
          <a:off x="4728191" y="0"/>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l" defTabSz="466725">
            <a:lnSpc>
              <a:spcPct val="90000"/>
            </a:lnSpc>
            <a:spcBef>
              <a:spcPct val="0"/>
            </a:spcBef>
            <a:spcAft>
              <a:spcPct val="35000"/>
            </a:spcAft>
            <a:buNone/>
          </a:pPr>
          <a:r>
            <a:rPr lang="en-US" sz="1050" kern="1200" dirty="0"/>
            <a:t>Data Collection</a:t>
          </a:r>
          <a:endParaRPr lang="en-IN" sz="1050" kern="1200" dirty="0"/>
        </a:p>
      </dsp:txBody>
      <dsp:txXfrm>
        <a:off x="4750238" y="22047"/>
        <a:ext cx="1141321" cy="708645"/>
      </dsp:txXfrm>
    </dsp:sp>
    <dsp:sp modelId="{C73E5960-E5B4-4788-8EC4-C7C4FC191DE1}">
      <dsp:nvSpPr>
        <dsp:cNvPr id="0" name=""/>
        <dsp:cNvSpPr/>
      </dsp:nvSpPr>
      <dsp:spPr>
        <a:xfrm>
          <a:off x="711612" y="-6256"/>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B325EA26-4EA5-4EE8-BD76-19D531424DE9}">
      <dsp:nvSpPr>
        <dsp:cNvPr id="0" name=""/>
        <dsp:cNvSpPr/>
      </dsp:nvSpPr>
      <dsp:spPr>
        <a:xfrm>
          <a:off x="718198" y="0"/>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Load 1</a:t>
          </a:r>
          <a:r>
            <a:rPr lang="en-US" sz="1050" kern="1200" baseline="30000" dirty="0"/>
            <a:t>st</a:t>
          </a:r>
          <a:r>
            <a:rPr lang="en-US" sz="1050" kern="1200" dirty="0"/>
            <a:t> file :companies</a:t>
          </a:r>
          <a:endParaRPr lang="en-IN" sz="1050" kern="1200" dirty="0"/>
        </a:p>
      </dsp:txBody>
      <dsp:txXfrm>
        <a:off x="740245" y="22047"/>
        <a:ext cx="1141321" cy="708645"/>
      </dsp:txXfrm>
    </dsp:sp>
    <dsp:sp modelId="{7C0A128A-4D23-4F5E-98D8-D242DEC94319}">
      <dsp:nvSpPr>
        <dsp:cNvPr id="0" name=""/>
        <dsp:cNvSpPr/>
      </dsp:nvSpPr>
      <dsp:spPr>
        <a:xfrm rot="10800000" flipV="1">
          <a:off x="688832" y="1817275"/>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120D293-A0FD-4D02-9B98-C9EF5EA32FD1}">
      <dsp:nvSpPr>
        <dsp:cNvPr id="0" name=""/>
        <dsp:cNvSpPr/>
      </dsp:nvSpPr>
      <dsp:spPr>
        <a:xfrm rot="10800000" flipV="1">
          <a:off x="695418" y="1823531"/>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endParaRPr lang="en-US" sz="1050" kern="1200" dirty="0"/>
        </a:p>
        <a:p>
          <a:pPr marL="0" lvl="0" indent="0" algn="ctr" defTabSz="466725">
            <a:lnSpc>
              <a:spcPct val="90000"/>
            </a:lnSpc>
            <a:spcBef>
              <a:spcPct val="0"/>
            </a:spcBef>
            <a:spcAft>
              <a:spcPct val="35000"/>
            </a:spcAft>
            <a:buNone/>
          </a:pPr>
          <a:r>
            <a:rPr lang="en-US" sz="1050" kern="1200" dirty="0"/>
            <a:t>Inspecting  :Rows </a:t>
          </a:r>
          <a:r>
            <a:rPr lang="en-US" sz="1050" kern="1200" dirty="0" err="1"/>
            <a:t>count,columns</a:t>
          </a:r>
          <a:r>
            <a:rPr lang="en-US" sz="1050" kern="1200" dirty="0"/>
            <a:t> </a:t>
          </a:r>
          <a:r>
            <a:rPr lang="en-US" sz="1050" kern="1200" dirty="0" err="1"/>
            <a:t>counts,null</a:t>
          </a:r>
          <a:r>
            <a:rPr lang="en-US" sz="1050" kern="1200" dirty="0"/>
            <a:t> count s and encoding issue and special characters</a:t>
          </a:r>
          <a:endParaRPr lang="en-IN" sz="1050" kern="1200" dirty="0"/>
        </a:p>
      </dsp:txBody>
      <dsp:txXfrm rot="-10800000">
        <a:off x="717465" y="1845578"/>
        <a:ext cx="1141321" cy="708645"/>
      </dsp:txXfrm>
    </dsp:sp>
    <dsp:sp modelId="{1B21B08C-A0EC-4AA7-B7A0-806D877A63CD}">
      <dsp:nvSpPr>
        <dsp:cNvPr id="0" name=""/>
        <dsp:cNvSpPr/>
      </dsp:nvSpPr>
      <dsp:spPr>
        <a:xfrm>
          <a:off x="732800" y="3221431"/>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E9F106B4-C11D-4D07-896B-053097D3BCE7}">
      <dsp:nvSpPr>
        <dsp:cNvPr id="0" name=""/>
        <dsp:cNvSpPr/>
      </dsp:nvSpPr>
      <dsp:spPr>
        <a:xfrm>
          <a:off x="739385" y="3227687"/>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Data </a:t>
          </a:r>
          <a:r>
            <a:rPr lang="en-US" sz="1050" kern="1200" dirty="0" err="1"/>
            <a:t>cleaning:Resolve</a:t>
          </a:r>
          <a:r>
            <a:rPr lang="en-US" sz="1050" kern="1200" dirty="0"/>
            <a:t> the encoding issue</a:t>
          </a:r>
          <a:endParaRPr lang="en-IN" sz="1050" kern="1200" dirty="0"/>
        </a:p>
      </dsp:txBody>
      <dsp:txXfrm>
        <a:off x="761432" y="3249734"/>
        <a:ext cx="1141321" cy="708645"/>
      </dsp:txXfrm>
    </dsp:sp>
    <dsp:sp modelId="{2184760A-1D4C-4629-A480-C56F034A312B}">
      <dsp:nvSpPr>
        <dsp:cNvPr id="0" name=""/>
        <dsp:cNvSpPr/>
      </dsp:nvSpPr>
      <dsp:spPr>
        <a:xfrm>
          <a:off x="665188" y="4497187"/>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0DE48D27-60FD-45A5-BCBC-4F2048DA4551}">
      <dsp:nvSpPr>
        <dsp:cNvPr id="0" name=""/>
        <dsp:cNvSpPr/>
      </dsp:nvSpPr>
      <dsp:spPr>
        <a:xfrm>
          <a:off x="671773" y="4503443"/>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err="1"/>
            <a:t>Analyze:Checkpoint</a:t>
          </a:r>
          <a:r>
            <a:rPr lang="en-US" sz="1050" kern="1200" dirty="0"/>
            <a:t> 1.1:Unique </a:t>
          </a:r>
          <a:r>
            <a:rPr lang="en-US" sz="1050" kern="1200" dirty="0" err="1"/>
            <a:t>company,Unique</a:t>
          </a:r>
          <a:r>
            <a:rPr lang="en-US" sz="1050" kern="1200" dirty="0"/>
            <a:t>  key</a:t>
          </a:r>
          <a:endParaRPr lang="en-IN" sz="1050" kern="1200" dirty="0"/>
        </a:p>
      </dsp:txBody>
      <dsp:txXfrm>
        <a:off x="693820" y="4525490"/>
        <a:ext cx="1141321" cy="708645"/>
      </dsp:txXfrm>
    </dsp:sp>
    <dsp:sp modelId="{575C2B9A-8B64-42FF-B9C4-872BC315D9E8}">
      <dsp:nvSpPr>
        <dsp:cNvPr id="0" name=""/>
        <dsp:cNvSpPr/>
      </dsp:nvSpPr>
      <dsp:spPr>
        <a:xfrm>
          <a:off x="4342761" y="1679790"/>
          <a:ext cx="1185415" cy="49164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49A23DDC-9119-4CAF-9A53-E3A067D9F86F}">
      <dsp:nvSpPr>
        <dsp:cNvPr id="0" name=""/>
        <dsp:cNvSpPr/>
      </dsp:nvSpPr>
      <dsp:spPr>
        <a:xfrm>
          <a:off x="4349347" y="1686046"/>
          <a:ext cx="1185415" cy="49164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Load 2nd file:rounds2</a:t>
          </a:r>
          <a:endParaRPr lang="en-IN" sz="1050" kern="1200" dirty="0"/>
        </a:p>
      </dsp:txBody>
      <dsp:txXfrm>
        <a:off x="4363747" y="1700446"/>
        <a:ext cx="1156615" cy="462845"/>
      </dsp:txXfrm>
    </dsp:sp>
    <dsp:sp modelId="{57FD65B6-B80C-4F2F-9DF5-8E06D0D35794}">
      <dsp:nvSpPr>
        <dsp:cNvPr id="0" name=""/>
        <dsp:cNvSpPr/>
      </dsp:nvSpPr>
      <dsp:spPr>
        <a:xfrm>
          <a:off x="5912319" y="1055012"/>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F71BB027-2679-44A8-88CC-BD63C301AFF5}">
      <dsp:nvSpPr>
        <dsp:cNvPr id="0" name=""/>
        <dsp:cNvSpPr/>
      </dsp:nvSpPr>
      <dsp:spPr>
        <a:xfrm>
          <a:off x="5918905" y="1061269"/>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endParaRPr lang="en-US" sz="1050" kern="1200" dirty="0"/>
        </a:p>
        <a:p>
          <a:pPr marL="0" lvl="0" indent="0" algn="ctr" defTabSz="466725">
            <a:lnSpc>
              <a:spcPct val="90000"/>
            </a:lnSpc>
            <a:spcBef>
              <a:spcPct val="0"/>
            </a:spcBef>
            <a:spcAft>
              <a:spcPct val="35000"/>
            </a:spcAft>
            <a:buNone/>
          </a:pPr>
          <a:r>
            <a:rPr lang="en-US" sz="1050" kern="1200" dirty="0"/>
            <a:t>Inspecting :Rows </a:t>
          </a:r>
          <a:r>
            <a:rPr lang="en-US" sz="1050" kern="1200" dirty="0" err="1"/>
            <a:t>count,columns</a:t>
          </a:r>
          <a:r>
            <a:rPr lang="en-US" sz="1050" kern="1200" dirty="0"/>
            <a:t> </a:t>
          </a:r>
          <a:r>
            <a:rPr lang="en-US" sz="1050" kern="1200" dirty="0" err="1"/>
            <a:t>counts,null</a:t>
          </a:r>
          <a:r>
            <a:rPr lang="en-US" sz="1050" kern="1200" dirty="0"/>
            <a:t> </a:t>
          </a:r>
          <a:r>
            <a:rPr lang="en-US" sz="1050" kern="1200" dirty="0" err="1"/>
            <a:t>countand</a:t>
          </a:r>
          <a:r>
            <a:rPr lang="en-US" sz="1050" kern="1200" dirty="0"/>
            <a:t> encoding </a:t>
          </a:r>
          <a:r>
            <a:rPr lang="en-US" sz="1050" kern="1200" dirty="0" err="1"/>
            <a:t>issueand</a:t>
          </a:r>
          <a:r>
            <a:rPr lang="en-US" sz="1050" kern="1200" dirty="0"/>
            <a:t> special characters</a:t>
          </a:r>
          <a:endParaRPr lang="en-IN" sz="1050" kern="1200" dirty="0"/>
        </a:p>
      </dsp:txBody>
      <dsp:txXfrm>
        <a:off x="5940952" y="1083316"/>
        <a:ext cx="1141321" cy="708645"/>
      </dsp:txXfrm>
    </dsp:sp>
    <dsp:sp modelId="{DE5509D5-3D80-4F37-8964-C4ADB7D3B8A2}">
      <dsp:nvSpPr>
        <dsp:cNvPr id="0" name=""/>
        <dsp:cNvSpPr/>
      </dsp:nvSpPr>
      <dsp:spPr>
        <a:xfrm>
          <a:off x="6128968" y="4173614"/>
          <a:ext cx="638608"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265DBCD5-AC99-4A83-989F-6FDA328F1642}">
      <dsp:nvSpPr>
        <dsp:cNvPr id="0" name=""/>
        <dsp:cNvSpPr/>
      </dsp:nvSpPr>
      <dsp:spPr>
        <a:xfrm>
          <a:off x="6135554" y="4179870"/>
          <a:ext cx="638608"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Data </a:t>
          </a:r>
          <a:r>
            <a:rPr lang="en-US" sz="1050" kern="1200" dirty="0" err="1"/>
            <a:t>cleaning:Remove</a:t>
          </a:r>
          <a:r>
            <a:rPr lang="en-US" sz="1050" kern="1200" dirty="0"/>
            <a:t> null</a:t>
          </a:r>
          <a:endParaRPr lang="en-IN" sz="1050" kern="1200" dirty="0"/>
        </a:p>
      </dsp:txBody>
      <dsp:txXfrm>
        <a:off x="6154258" y="4198574"/>
        <a:ext cx="601200" cy="715331"/>
      </dsp:txXfrm>
    </dsp:sp>
    <dsp:sp modelId="{AEEF936C-1C7F-45E4-8623-F006CC1A8FD3}">
      <dsp:nvSpPr>
        <dsp:cNvPr id="0" name=""/>
        <dsp:cNvSpPr/>
      </dsp:nvSpPr>
      <dsp:spPr>
        <a:xfrm>
          <a:off x="6487761" y="3032670"/>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73CE64AF-5E81-41E8-98A4-066412B3C161}">
      <dsp:nvSpPr>
        <dsp:cNvPr id="0" name=""/>
        <dsp:cNvSpPr/>
      </dsp:nvSpPr>
      <dsp:spPr>
        <a:xfrm>
          <a:off x="6494346" y="3038926"/>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Data analyze:1.1:Unique </a:t>
          </a:r>
          <a:r>
            <a:rPr lang="en-US" sz="1050" kern="1200" dirty="0" err="1"/>
            <a:t>company,Unique</a:t>
          </a:r>
          <a:r>
            <a:rPr lang="en-US" sz="1050" kern="1200" dirty="0"/>
            <a:t>  ,companies  rounds  data frames has  same company  </a:t>
          </a:r>
          <a:endParaRPr lang="en-IN" sz="1050" kern="1200" dirty="0"/>
        </a:p>
      </dsp:txBody>
      <dsp:txXfrm>
        <a:off x="6516393" y="3060973"/>
        <a:ext cx="1141321" cy="708645"/>
      </dsp:txXfrm>
    </dsp:sp>
    <dsp:sp modelId="{202D41CE-EB40-4977-9D20-FD2E54CB9EDE}">
      <dsp:nvSpPr>
        <dsp:cNvPr id="0" name=""/>
        <dsp:cNvSpPr/>
      </dsp:nvSpPr>
      <dsp:spPr>
        <a:xfrm rot="10800000" flipH="1" flipV="1">
          <a:off x="2950373" y="2342853"/>
          <a:ext cx="572616"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30C21636-AD45-41DB-B34F-0A1BCC36115B}">
      <dsp:nvSpPr>
        <dsp:cNvPr id="0" name=""/>
        <dsp:cNvSpPr/>
      </dsp:nvSpPr>
      <dsp:spPr>
        <a:xfrm rot="10800000" flipH="1" flipV="1">
          <a:off x="2956959" y="2349110"/>
          <a:ext cx="572616"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Master frame</a:t>
          </a:r>
          <a:endParaRPr lang="en-IN" sz="1050" kern="1200" dirty="0"/>
        </a:p>
      </dsp:txBody>
      <dsp:txXfrm rot="-10800000">
        <a:off x="2973730" y="2365881"/>
        <a:ext cx="539074" cy="719197"/>
      </dsp:txXfrm>
    </dsp:sp>
    <dsp:sp modelId="{154170C8-07A3-41EE-827B-176C77C49CC5}">
      <dsp:nvSpPr>
        <dsp:cNvPr id="0" name=""/>
        <dsp:cNvSpPr/>
      </dsp:nvSpPr>
      <dsp:spPr>
        <a:xfrm>
          <a:off x="2036238" y="4376088"/>
          <a:ext cx="1090032" cy="73749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8DB88B2C-6892-4849-BC40-D132A2805DE8}">
      <dsp:nvSpPr>
        <dsp:cNvPr id="0" name=""/>
        <dsp:cNvSpPr/>
      </dsp:nvSpPr>
      <dsp:spPr>
        <a:xfrm>
          <a:off x="2042824" y="4382345"/>
          <a:ext cx="1090032" cy="73749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Inspecting :Rows </a:t>
          </a:r>
          <a:r>
            <a:rPr lang="en-US" sz="1050" kern="1200" dirty="0" err="1"/>
            <a:t>count,columns</a:t>
          </a:r>
          <a:r>
            <a:rPr lang="en-US" sz="1050" kern="1200" dirty="0"/>
            <a:t> </a:t>
          </a:r>
          <a:r>
            <a:rPr lang="en-US" sz="1050" kern="1200" dirty="0" err="1"/>
            <a:t>counts,null</a:t>
          </a:r>
          <a:r>
            <a:rPr lang="en-US" sz="1050" kern="1200" dirty="0"/>
            <a:t> count s </a:t>
          </a:r>
          <a:endParaRPr lang="en-IN" sz="1050" kern="1200" dirty="0"/>
        </a:p>
      </dsp:txBody>
      <dsp:txXfrm>
        <a:off x="2064425" y="4403946"/>
        <a:ext cx="1046830" cy="694296"/>
      </dsp:txXfrm>
    </dsp:sp>
    <dsp:sp modelId="{A2E5A9EE-0BB4-45D8-8475-90166D273890}">
      <dsp:nvSpPr>
        <dsp:cNvPr id="0" name=""/>
        <dsp:cNvSpPr/>
      </dsp:nvSpPr>
      <dsp:spPr>
        <a:xfrm>
          <a:off x="2334669" y="3290610"/>
          <a:ext cx="1002963"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1EF48EC0-6533-406A-B43A-921829124887}">
      <dsp:nvSpPr>
        <dsp:cNvPr id="0" name=""/>
        <dsp:cNvSpPr/>
      </dsp:nvSpPr>
      <dsp:spPr>
        <a:xfrm>
          <a:off x="2341255" y="3296867"/>
          <a:ext cx="1002963"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Data </a:t>
          </a:r>
          <a:r>
            <a:rPr lang="en-US" sz="1050" kern="1200" dirty="0" err="1"/>
            <a:t>cleaning:Remove</a:t>
          </a:r>
          <a:r>
            <a:rPr lang="en-US" sz="1050" kern="1200" dirty="0"/>
            <a:t> </a:t>
          </a:r>
          <a:r>
            <a:rPr lang="en-US" sz="1050" kern="1200" dirty="0" err="1"/>
            <a:t>null,dropping</a:t>
          </a:r>
          <a:r>
            <a:rPr lang="en-US" sz="1050" kern="1200" dirty="0"/>
            <a:t>  unwanted  </a:t>
          </a:r>
          <a:r>
            <a:rPr lang="en-US" sz="1050" kern="1200" dirty="0" err="1"/>
            <a:t>coloumn</a:t>
          </a:r>
          <a:endParaRPr lang="en-IN" sz="1050" kern="1200" dirty="0"/>
        </a:p>
      </dsp:txBody>
      <dsp:txXfrm>
        <a:off x="2363302" y="3318914"/>
        <a:ext cx="958869" cy="708645"/>
      </dsp:txXfrm>
    </dsp:sp>
    <dsp:sp modelId="{06756F02-787B-49B4-80A5-7CA01773C9AC}">
      <dsp:nvSpPr>
        <dsp:cNvPr id="0" name=""/>
        <dsp:cNvSpPr/>
      </dsp:nvSpPr>
      <dsp:spPr>
        <a:xfrm>
          <a:off x="3847250" y="4288767"/>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529985C2-E414-4DAE-B9F9-7D615818A3EE}">
      <dsp:nvSpPr>
        <dsp:cNvPr id="0" name=""/>
        <dsp:cNvSpPr/>
      </dsp:nvSpPr>
      <dsp:spPr>
        <a:xfrm>
          <a:off x="3853835" y="4295023"/>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err="1"/>
            <a:t>Analize</a:t>
          </a:r>
          <a:r>
            <a:rPr lang="en-US" sz="1050" kern="1200" dirty="0"/>
            <a:t> Checkpoint 2.1 :Most  suitable investment type.</a:t>
          </a:r>
        </a:p>
        <a:p>
          <a:pPr marL="0" lvl="0" indent="0" algn="ctr" defTabSz="466725">
            <a:lnSpc>
              <a:spcPct val="90000"/>
            </a:lnSpc>
            <a:spcBef>
              <a:spcPct val="0"/>
            </a:spcBef>
            <a:spcAft>
              <a:spcPct val="35000"/>
            </a:spcAft>
            <a:buNone/>
          </a:pPr>
          <a:r>
            <a:rPr lang="en-US" sz="1050" kern="1200" dirty="0"/>
            <a:t>Checkpoint 3.1:</a:t>
          </a:r>
          <a:r>
            <a:rPr lang="en-IN" sz="1050" b="0" i="0" kern="1200" dirty="0"/>
            <a:t>top nine countries (based on the total investment  and  top 3 </a:t>
          </a:r>
          <a:r>
            <a:rPr lang="en-IN" sz="1050" b="0" i="0" kern="1200" dirty="0" err="1"/>
            <a:t>english</a:t>
          </a:r>
          <a:r>
            <a:rPr lang="en-IN" sz="1050" b="0" i="0" kern="1200" dirty="0"/>
            <a:t> speaking country</a:t>
          </a:r>
          <a:endParaRPr lang="en-IN" sz="1050" kern="1200" dirty="0"/>
        </a:p>
      </dsp:txBody>
      <dsp:txXfrm>
        <a:off x="3875882" y="4317070"/>
        <a:ext cx="1141321" cy="708645"/>
      </dsp:txXfrm>
    </dsp:sp>
    <dsp:sp modelId="{2D1754EF-0633-4233-BD7D-1FE574726881}">
      <dsp:nvSpPr>
        <dsp:cNvPr id="0" name=""/>
        <dsp:cNvSpPr/>
      </dsp:nvSpPr>
      <dsp:spPr>
        <a:xfrm>
          <a:off x="8850510" y="-6256"/>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BAA7DEEC-A530-48F7-82DD-E1D9FEDFEAFC}">
      <dsp:nvSpPr>
        <dsp:cNvPr id="0" name=""/>
        <dsp:cNvSpPr/>
      </dsp:nvSpPr>
      <dsp:spPr>
        <a:xfrm>
          <a:off x="8857096" y="0"/>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Load mapping file </a:t>
          </a:r>
          <a:endParaRPr lang="en-IN" sz="1050" kern="1200" dirty="0"/>
        </a:p>
      </dsp:txBody>
      <dsp:txXfrm>
        <a:off x="8879143" y="22047"/>
        <a:ext cx="1141321" cy="708645"/>
      </dsp:txXfrm>
    </dsp:sp>
    <dsp:sp modelId="{C987BA13-7507-48B0-A214-6DC28613A7BB}">
      <dsp:nvSpPr>
        <dsp:cNvPr id="0" name=""/>
        <dsp:cNvSpPr/>
      </dsp:nvSpPr>
      <dsp:spPr>
        <a:xfrm>
          <a:off x="10286100" y="736262"/>
          <a:ext cx="840153" cy="65339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7F3DB347-0C49-4DA8-88C5-CE340A756BCD}">
      <dsp:nvSpPr>
        <dsp:cNvPr id="0" name=""/>
        <dsp:cNvSpPr/>
      </dsp:nvSpPr>
      <dsp:spPr>
        <a:xfrm>
          <a:off x="10292685" y="742519"/>
          <a:ext cx="840153" cy="65339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Merge with master  and create final frame</a:t>
          </a:r>
          <a:endParaRPr lang="en-IN" sz="1050" kern="1200" dirty="0"/>
        </a:p>
      </dsp:txBody>
      <dsp:txXfrm>
        <a:off x="10311822" y="761656"/>
        <a:ext cx="801879" cy="615117"/>
      </dsp:txXfrm>
    </dsp:sp>
    <dsp:sp modelId="{BD0201F0-CB69-48C6-84D2-13446069DDF2}">
      <dsp:nvSpPr>
        <dsp:cNvPr id="0" name=""/>
        <dsp:cNvSpPr/>
      </dsp:nvSpPr>
      <dsp:spPr>
        <a:xfrm>
          <a:off x="9657419" y="2475554"/>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414E1EA6-CC1D-4CC4-876B-B37093E23905}">
      <dsp:nvSpPr>
        <dsp:cNvPr id="0" name=""/>
        <dsp:cNvSpPr/>
      </dsp:nvSpPr>
      <dsp:spPr>
        <a:xfrm>
          <a:off x="9664005" y="2481811"/>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Inspecting :Rows </a:t>
          </a:r>
          <a:r>
            <a:rPr lang="en-US" sz="1050" kern="1200" dirty="0" err="1"/>
            <a:t>count,columns</a:t>
          </a:r>
          <a:r>
            <a:rPr lang="en-US" sz="1050" kern="1200" dirty="0"/>
            <a:t> </a:t>
          </a:r>
          <a:r>
            <a:rPr lang="en-US" sz="1050" kern="1200" dirty="0" err="1"/>
            <a:t>counts,null</a:t>
          </a:r>
          <a:r>
            <a:rPr lang="en-US" sz="1050" kern="1200" dirty="0"/>
            <a:t> count s</a:t>
          </a:r>
          <a:endParaRPr lang="en-IN" sz="1050" kern="1200" dirty="0"/>
        </a:p>
      </dsp:txBody>
      <dsp:txXfrm>
        <a:off x="9686052" y="2503858"/>
        <a:ext cx="1141321" cy="708645"/>
      </dsp:txXfrm>
    </dsp:sp>
    <dsp:sp modelId="{2253EBB5-9130-40CE-B307-B1FFA34F9EB8}">
      <dsp:nvSpPr>
        <dsp:cNvPr id="0" name=""/>
        <dsp:cNvSpPr/>
      </dsp:nvSpPr>
      <dsp:spPr>
        <a:xfrm>
          <a:off x="10028622" y="3460845"/>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427F490B-5171-4E23-9253-8A9A8686A79D}">
      <dsp:nvSpPr>
        <dsp:cNvPr id="0" name=""/>
        <dsp:cNvSpPr/>
      </dsp:nvSpPr>
      <dsp:spPr>
        <a:xfrm>
          <a:off x="10035208" y="3467102"/>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US" sz="1050" kern="1200" dirty="0"/>
            <a:t>Data </a:t>
          </a:r>
          <a:r>
            <a:rPr lang="en-US" sz="1050" kern="1200" dirty="0" err="1"/>
            <a:t>cleaning:Remove</a:t>
          </a:r>
          <a:r>
            <a:rPr lang="en-US" sz="1050" kern="1200" dirty="0"/>
            <a:t> </a:t>
          </a:r>
          <a:r>
            <a:rPr lang="en-US" sz="1050" kern="1200" dirty="0" err="1"/>
            <a:t>null,dropping</a:t>
          </a:r>
          <a:r>
            <a:rPr lang="en-US" sz="1050" kern="1200" dirty="0"/>
            <a:t>  unwanted  </a:t>
          </a:r>
          <a:r>
            <a:rPr lang="en-US" sz="1050" kern="1200" dirty="0" err="1"/>
            <a:t>coloumn</a:t>
          </a:r>
          <a:endParaRPr lang="en-IN" sz="1050" kern="1200" dirty="0"/>
        </a:p>
      </dsp:txBody>
      <dsp:txXfrm>
        <a:off x="10057255" y="3489149"/>
        <a:ext cx="1141321" cy="708645"/>
      </dsp:txXfrm>
    </dsp:sp>
    <dsp:sp modelId="{05375878-D9DA-4048-9828-C43ACAE6A210}">
      <dsp:nvSpPr>
        <dsp:cNvPr id="0" name=""/>
        <dsp:cNvSpPr/>
      </dsp:nvSpPr>
      <dsp:spPr>
        <a:xfrm rot="10800000" flipV="1">
          <a:off x="9170428" y="4714588"/>
          <a:ext cx="1185415" cy="75273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318059C5-EF84-44C4-B727-C6DCCBDF8F66}">
      <dsp:nvSpPr>
        <dsp:cNvPr id="0" name=""/>
        <dsp:cNvSpPr/>
      </dsp:nvSpPr>
      <dsp:spPr>
        <a:xfrm rot="10800000" flipV="1">
          <a:off x="9177014" y="4720845"/>
          <a:ext cx="1185415" cy="75273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IN" sz="1050" b="0" i="0" kern="1200" dirty="0"/>
            <a:t> 5.1:company received the highest </a:t>
          </a:r>
          <a:r>
            <a:rPr lang="en-IN" sz="1050" b="0" i="0" kern="1200" dirty="0" err="1"/>
            <a:t>investment,Top</a:t>
          </a:r>
          <a:r>
            <a:rPr lang="en-IN" sz="1050" b="0" i="0" kern="1200" dirty="0"/>
            <a:t> three sector in top 3 countries</a:t>
          </a:r>
          <a:r>
            <a:rPr lang="en-IN" sz="700" b="0" i="0" kern="1200" dirty="0"/>
            <a:t>.</a:t>
          </a:r>
          <a:endParaRPr lang="en-IN" sz="700" kern="1200" dirty="0"/>
        </a:p>
      </dsp:txBody>
      <dsp:txXfrm rot="-10800000">
        <a:off x="9199061" y="4742892"/>
        <a:ext cx="1141321" cy="70864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tiff>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309023-AF2B-4043-B228-F191CADC9BB1}" type="datetimeFigureOut">
              <a:rPr lang="en-IN" smtClean="0"/>
              <a:pPr/>
              <a:t>29-08-2019</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54517F-9C19-4E9A-AB98-AA89BD9F1D1D}" type="slidenum">
              <a:rPr lang="en-IN" smtClean="0"/>
              <a:pPr/>
              <a:t>‹#›</a:t>
            </a:fld>
            <a:endParaRPr lang="en-IN" dirty="0"/>
          </a:p>
        </p:txBody>
      </p:sp>
    </p:spTree>
    <p:extLst>
      <p:ext uri="{BB962C8B-B14F-4D97-AF65-F5344CB8AC3E}">
        <p14:creationId xmlns:p14="http://schemas.microsoft.com/office/powerpoint/2010/main" val="28675621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144667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1725356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1927597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36469" y="640080"/>
            <a:ext cx="9313817" cy="856138"/>
          </a:xfrm>
        </p:spPr>
        <p:txBody>
          <a:bodyPr/>
          <a:lstStyle>
            <a:lvl1pPr>
              <a:defRPr sz="4000"/>
            </a:lvl1pPr>
          </a:lstStyle>
          <a:p>
            <a:r>
              <a:rPr lang="en-US" dirty="0"/>
              <a:t>CLICK TO EDIT MASTER TITLE STYLE</a:t>
            </a:r>
          </a:p>
        </p:txBody>
      </p:sp>
      <p:sp>
        <p:nvSpPr>
          <p:cNvPr id="3" name="Content Placeholder 2"/>
          <p:cNvSpPr>
            <a:spLocks noGrp="1"/>
          </p:cNvSpPr>
          <p:nvPr>
            <p:ph idx="1"/>
          </p:nvPr>
        </p:nvSpPr>
        <p:spPr>
          <a:xfrm>
            <a:off x="404949" y="1854926"/>
            <a:ext cx="11168742" cy="4344261"/>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r>
              <a:rPr lang="en-IN" dirty="0"/>
              <a:t>09-06-2016</a:t>
            </a:r>
          </a:p>
        </p:txBody>
      </p:sp>
      <p:sp>
        <p:nvSpPr>
          <p:cNvPr id="5" name="Footer Placeholder 4"/>
          <p:cNvSpPr>
            <a:spLocks noGrp="1"/>
          </p:cNvSpPr>
          <p:nvPr>
            <p:ph type="ftr" sz="quarter" idx="11"/>
          </p:nvPr>
        </p:nvSpPr>
        <p:spPr/>
        <p:txBody>
          <a:bodyPr/>
          <a:lstStyle/>
          <a:p>
            <a:r>
              <a:rPr lang="en-IN" dirty="0"/>
              <a:t>Investment Case Study</a:t>
            </a:r>
          </a:p>
        </p:txBody>
      </p:sp>
      <p:sp>
        <p:nvSpPr>
          <p:cNvPr id="6" name="Slide Number Placeholder 5"/>
          <p:cNvSpPr>
            <a:spLocks noGrp="1"/>
          </p:cNvSpPr>
          <p:nvPr>
            <p:ph type="sldNum" sz="quarter" idx="12"/>
          </p:nvPr>
        </p:nvSpPr>
        <p:spPr/>
        <p:txBody>
          <a:bodyPr/>
          <a:lstStyle/>
          <a:p>
            <a:r>
              <a:rPr lang="en-IN" dirty="0"/>
              <a:t>1</a:t>
            </a:r>
          </a:p>
        </p:txBody>
      </p:sp>
    </p:spTree>
    <p:extLst>
      <p:ext uri="{BB962C8B-B14F-4D97-AF65-F5344CB8AC3E}">
        <p14:creationId xmlns:p14="http://schemas.microsoft.com/office/powerpoint/2010/main" val="13758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3420441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30265785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3845587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2173476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1279458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00" y="987424"/>
            <a:ext cx="3933825" cy="1069975"/>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72891" y="987425"/>
            <a:ext cx="6182497" cy="487362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3104558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00" y="987424"/>
            <a:ext cx="3933825" cy="106997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0C018FE-C8D6-4A9C-A702-41F1E0C1C452}" type="datetimeFigureOut">
              <a:rPr lang="en-IN" smtClean="0"/>
              <a:pPr/>
              <a:t>29-08-2019</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4FB9132-D0D3-4182-9F3A-A2B393A6FF16}" type="slidenum">
              <a:rPr lang="en-IN" smtClean="0"/>
              <a:pPr/>
              <a:t>‹#›</a:t>
            </a:fld>
            <a:endParaRPr lang="en-IN" dirty="0"/>
          </a:p>
        </p:txBody>
      </p:sp>
    </p:spTree>
    <p:extLst>
      <p:ext uri="{BB962C8B-B14F-4D97-AF65-F5344CB8AC3E}">
        <p14:creationId xmlns:p14="http://schemas.microsoft.com/office/powerpoint/2010/main" val="40863609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68278" y="705802"/>
            <a:ext cx="9181075" cy="984886"/>
          </a:xfrm>
          <a:prstGeom prst="rect">
            <a:avLst/>
          </a:prstGeom>
        </p:spPr>
        <p:txBody>
          <a:bodyPr vert="horz" lIns="91440" tIns="45720" rIns="91440" bIns="45720" rtlCol="0" anchor="ctr">
            <a:normAutofit/>
          </a:bodyPr>
          <a:lstStyle/>
          <a:p>
            <a:r>
              <a:rPr lang="en-US" dirty="0"/>
              <a:t>CLICK TO EDIT</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C018FE-C8D6-4A9C-A702-41F1E0C1C452}" type="datetimeFigureOut">
              <a:rPr lang="en-IN" smtClean="0"/>
              <a:pPr/>
              <a:t>29-08-2019</a:t>
            </a:fld>
            <a:endParaRPr lang="en-IN"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dirty="0"/>
              <a:t>Investment Case Study</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en-IN" dirty="0"/>
              <a:t>1</a:t>
            </a:r>
          </a:p>
        </p:txBody>
      </p:sp>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449353" y="325938"/>
            <a:ext cx="1446786" cy="379864"/>
          </a:xfrm>
          <a:prstGeom prst="rect">
            <a:avLst/>
          </a:prstGeom>
        </p:spPr>
      </p:pic>
      <p:pic>
        <p:nvPicPr>
          <p:cNvPr id="8" name="Picture 7"/>
          <p:cNvPicPr>
            <a:picLocks noChangeAspect="1"/>
          </p:cNvPicPr>
          <p:nvPr userDrawn="1"/>
        </p:nvPicPr>
        <p:blipFill>
          <a:blip r:embed="rId14">
            <a:extLst>
              <a:ext uri="{BEBA8EAE-BF5A-486C-A8C5-ECC9F3942E4B}">
                <a14:imgProps xmlns:a14="http://schemas.microsoft.com/office/drawing/2010/main">
                  <a14:imgLayer r:embed="rId15">
                    <a14:imgEffect>
                      <a14:backgroundRemoval t="535" b="100000" l="0" r="100000">
                        <a14:foregroundMark x1="19244" y1="37433" x2="19244" y2="37433"/>
                        <a14:foregroundMark x1="31959" y1="47059" x2="31959" y2="47059"/>
                        <a14:foregroundMark x1="19931" y1="64171" x2="19931" y2="64171"/>
                        <a14:foregroundMark x1="28179" y1="70053" x2="28179" y2="70053"/>
                        <a14:foregroundMark x1="42612" y1="71123" x2="42612" y2="71123"/>
                        <a14:foregroundMark x1="55326" y1="65775" x2="55326" y2="65775"/>
                        <a14:foregroundMark x1="61856" y1="66845" x2="61856" y2="66845"/>
                        <a14:foregroundMark x1="37113" y1="24599" x2="37113" y2="24599"/>
                        <a14:foregroundMark x1="34708" y1="11765" x2="34708" y2="11765"/>
                        <a14:foregroundMark x1="23711" y1="11765" x2="23711" y2="11765"/>
                        <a14:foregroundMark x1="23711" y1="22995" x2="23711" y2="22995"/>
                        <a14:foregroundMark x1="39863" y1="40107" x2="39863" y2="40107"/>
                        <a14:foregroundMark x1="26460" y1="47059" x2="26460" y2="47059"/>
                      </a14:backgroundRemoval>
                    </a14:imgEffect>
                  </a14:imgLayer>
                </a14:imgProps>
              </a:ext>
              <a:ext uri="{28A0092B-C50C-407E-A947-70E740481C1C}">
                <a14:useLocalDpi xmlns:a14="http://schemas.microsoft.com/office/drawing/2010/main" val="0"/>
              </a:ext>
            </a:extLst>
          </a:blip>
          <a:stretch>
            <a:fillRect/>
          </a:stretch>
        </p:blipFill>
        <p:spPr>
          <a:xfrm>
            <a:off x="0" y="177766"/>
            <a:ext cx="1268279" cy="815011"/>
          </a:xfrm>
          <a:prstGeom prst="rect">
            <a:avLst/>
          </a:prstGeom>
        </p:spPr>
      </p:pic>
    </p:spTree>
    <p:extLst>
      <p:ext uri="{BB962C8B-B14F-4D97-AF65-F5344CB8AC3E}">
        <p14:creationId xmlns:p14="http://schemas.microsoft.com/office/powerpoint/2010/main" val="31535344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0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91478" y="344557"/>
            <a:ext cx="9144000" cy="3193774"/>
          </a:xfrm>
        </p:spPr>
        <p:txBody>
          <a:bodyPr>
            <a:normAutofit/>
          </a:bodyPr>
          <a:lstStyle/>
          <a:p>
            <a:r>
              <a:rPr lang="en-IN" sz="2800" dirty="0"/>
              <a:t>INVESTMENT CASE STUDY </a:t>
            </a:r>
            <a:br>
              <a:rPr lang="en-IN" sz="2800" dirty="0"/>
            </a:br>
            <a:br>
              <a:rPr lang="en-IN" sz="2800" dirty="0"/>
            </a:br>
            <a:r>
              <a:rPr lang="en-IN" sz="2800" dirty="0"/>
              <a:t>SUBMISSION </a:t>
            </a:r>
          </a:p>
        </p:txBody>
      </p:sp>
      <p:sp>
        <p:nvSpPr>
          <p:cNvPr id="3" name="Subtitle 2"/>
          <p:cNvSpPr>
            <a:spLocks noGrp="1"/>
          </p:cNvSpPr>
          <p:nvPr>
            <p:ph type="subTitle" idx="1"/>
          </p:nvPr>
        </p:nvSpPr>
        <p:spPr>
          <a:xfrm>
            <a:off x="388442" y="4793845"/>
            <a:ext cx="6138856" cy="1531917"/>
          </a:xfrm>
        </p:spPr>
        <p:txBody>
          <a:bodyPr>
            <a:normAutofit fontScale="92500" lnSpcReduction="20000"/>
          </a:bodyPr>
          <a:lstStyle/>
          <a:p>
            <a:pPr algn="l"/>
            <a:r>
              <a:rPr lang="en-IN" sz="1200" dirty="0"/>
              <a:t> </a:t>
            </a:r>
            <a:r>
              <a:rPr lang="en-IN" sz="1800" dirty="0"/>
              <a:t>Group Name:</a:t>
            </a:r>
          </a:p>
          <a:p>
            <a:pPr marL="457200" indent="-457200" algn="l">
              <a:buFont typeface="+mj-lt"/>
              <a:buAutoNum type="arabicPeriod"/>
            </a:pPr>
            <a:r>
              <a:rPr lang="en-IN" sz="1800" dirty="0"/>
              <a:t> Harathi Pavankumar</a:t>
            </a:r>
          </a:p>
          <a:p>
            <a:pPr marL="457200" indent="-457200" algn="l">
              <a:buFont typeface="+mj-lt"/>
              <a:buAutoNum type="arabicPeriod"/>
            </a:pPr>
            <a:r>
              <a:rPr lang="en-IN" sz="1800" dirty="0"/>
              <a:t> Pushpendra Sharma</a:t>
            </a:r>
          </a:p>
          <a:p>
            <a:pPr marL="457200" indent="-457200" algn="l">
              <a:buFont typeface="+mj-lt"/>
              <a:buAutoNum type="arabicPeriod"/>
            </a:pPr>
            <a:r>
              <a:rPr lang="en-IN" sz="1800" dirty="0"/>
              <a:t> Maya Kavuri</a:t>
            </a:r>
          </a:p>
          <a:p>
            <a:pPr marL="457200" indent="-457200" algn="l">
              <a:buFont typeface="+mj-lt"/>
              <a:buAutoNum type="arabicPeriod"/>
            </a:pPr>
            <a:r>
              <a:rPr lang="en-IN" sz="1800" dirty="0"/>
              <a:t> Puja Chakraborty</a:t>
            </a:r>
          </a:p>
          <a:p>
            <a:pPr marL="457200" indent="-457200" algn="l">
              <a:buFont typeface="+mj-lt"/>
              <a:buAutoNum type="arabicPeriod"/>
            </a:pPr>
            <a:endParaRPr lang="en-IN" sz="1800" dirty="0"/>
          </a:p>
        </p:txBody>
      </p:sp>
    </p:spTree>
    <p:extLst>
      <p:ext uri="{BB962C8B-B14F-4D97-AF65-F5344CB8AC3E}">
        <p14:creationId xmlns:p14="http://schemas.microsoft.com/office/powerpoint/2010/main" val="3414739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Autofit/>
          </a:bodyPr>
          <a:lstStyle/>
          <a:p>
            <a:endParaRPr lang="en-IN" sz="1050" dirty="0"/>
          </a:p>
          <a:p>
            <a:endParaRPr lang="en-IN" sz="1050" dirty="0"/>
          </a:p>
          <a:p>
            <a:pPr marL="0" indent="0">
              <a:buNone/>
            </a:pPr>
            <a:r>
              <a:rPr lang="en-US" sz="2000" b="1" dirty="0"/>
              <a:t>Based on Our analysis and conclusions we would like to advice  Spark Funds, LLP CEO </a:t>
            </a:r>
            <a:r>
              <a:rPr lang="en-US" sz="1050" dirty="0"/>
              <a:t>,</a:t>
            </a:r>
          </a:p>
          <a:p>
            <a:pPr marL="0" indent="0">
              <a:buNone/>
            </a:pPr>
            <a:endParaRPr lang="en-US" sz="1050" dirty="0"/>
          </a:p>
          <a:p>
            <a:pPr lvl="1"/>
            <a:r>
              <a:rPr lang="en-IN" sz="2000" dirty="0"/>
              <a:t>To invest in USA, GBR and Indian companies as  </a:t>
            </a:r>
            <a:r>
              <a:rPr lang="en-US" sz="2000" dirty="0"/>
              <a:t>their investments destinations.</a:t>
            </a:r>
          </a:p>
          <a:p>
            <a:pPr lvl="1"/>
            <a:r>
              <a:rPr lang="en-US" sz="2000" dirty="0"/>
              <a:t>Private Equity Funding is the preferred funding round type for most of the companies that are looking for investments.</a:t>
            </a:r>
          </a:p>
          <a:p>
            <a:pPr lvl="1"/>
            <a:r>
              <a:rPr lang="en-US" sz="2000" dirty="0"/>
              <a:t>If Sparks offers money as Private Equity Funding there are high chances of fund being accepted by various companies thus opening a competition between multiple companies wanting for investments and Spark would be benefitted.</a:t>
            </a:r>
          </a:p>
          <a:p>
            <a:pPr lvl="1"/>
            <a:r>
              <a:rPr lang="en-US" sz="2000" dirty="0"/>
              <a:t>Trends show that Others , Social, Financial , Analytics  and News , Search and Messaging areas should be the  preferred set of investments sectors for most of the investments across the three countries suggested.</a:t>
            </a:r>
          </a:p>
          <a:p>
            <a:pPr marL="0" indent="0">
              <a:buNone/>
            </a:pPr>
            <a:endParaRPr lang="en-US" sz="1050" dirty="0"/>
          </a:p>
          <a:p>
            <a:pPr marL="0" indent="0">
              <a:buNone/>
            </a:pPr>
            <a:endParaRPr lang="en-IN" sz="1050" dirty="0"/>
          </a:p>
        </p:txBody>
      </p:sp>
      <p:sp>
        <p:nvSpPr>
          <p:cNvPr id="5" name="Title 1"/>
          <p:cNvSpPr>
            <a:spLocks noGrp="1"/>
          </p:cNvSpPr>
          <p:nvPr>
            <p:ph type="title"/>
          </p:nvPr>
        </p:nvSpPr>
        <p:spPr>
          <a:xfrm>
            <a:off x="1136469" y="640080"/>
            <a:ext cx="9313817" cy="856138"/>
          </a:xfrm>
        </p:spPr>
        <p:txBody>
          <a:bodyPr/>
          <a:lstStyle/>
          <a:p>
            <a:r>
              <a:rPr lang="en-IN" b="1" dirty="0"/>
              <a:t> </a:t>
            </a:r>
            <a:r>
              <a:rPr lang="en-IN" sz="2800" b="1" dirty="0"/>
              <a:t>Conclusion </a:t>
            </a:r>
            <a:endParaRPr lang="en-IN" sz="2800" dirty="0"/>
          </a:p>
        </p:txBody>
      </p:sp>
    </p:spTree>
    <p:extLst>
      <p:ext uri="{BB962C8B-B14F-4D97-AF65-F5344CB8AC3E}">
        <p14:creationId xmlns:p14="http://schemas.microsoft.com/office/powerpoint/2010/main" val="1399706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10000"/>
          </a:bodyPr>
          <a:lstStyle/>
          <a:p>
            <a:pPr marL="0" indent="0" algn="just">
              <a:buNone/>
            </a:pPr>
            <a:r>
              <a:rPr lang="en-US" sz="2400" dirty="0"/>
              <a:t>As a data analyst team we are helping Spark funds  to  understand  the global trends  in investment and take the decisions effectively. We have analyzed the best three  English speaking countries and the top sectors where Spark funds can invest 5 to 15 million USD amounts per rounds investment.</a:t>
            </a:r>
          </a:p>
          <a:p>
            <a:pPr marL="0" indent="0">
              <a:buNone/>
            </a:pPr>
            <a:endParaRPr lang="en-US" sz="2400" dirty="0"/>
          </a:p>
          <a:p>
            <a:pPr marL="0" indent="0" algn="just">
              <a:buNone/>
            </a:pPr>
            <a:r>
              <a:rPr lang="en-IN" sz="2400" dirty="0"/>
              <a:t>We have taken real investment data from crunchbase.com and analysed </a:t>
            </a:r>
            <a:r>
              <a:rPr lang="en-US" sz="2400" dirty="0"/>
              <a:t> three files having data count 114950 ,66369  and 668 rows of data respectively containing information for countries ,sectors ,investments amount, region ,states etc. </a:t>
            </a:r>
            <a:r>
              <a:rPr lang="en-IN" sz="2400" dirty="0"/>
              <a:t> </a:t>
            </a:r>
          </a:p>
          <a:p>
            <a:pPr marL="0" indent="0" algn="just">
              <a:buNone/>
            </a:pPr>
            <a:endParaRPr lang="en-IN" sz="2400" dirty="0"/>
          </a:p>
          <a:p>
            <a:pPr marL="0" indent="0" algn="just">
              <a:buNone/>
            </a:pPr>
            <a:r>
              <a:rPr lang="en-US" sz="2400" dirty="0"/>
              <a:t>In order to analyze the trends of investments in each country and sector we had to do a thorough cleaning of data and used only data that is most important for analysis.</a:t>
            </a:r>
            <a:endParaRPr lang="en-IN" sz="2400" dirty="0"/>
          </a:p>
          <a:p>
            <a:pPr marL="0" indent="0">
              <a:buNone/>
            </a:pPr>
            <a:endParaRPr lang="en-US" sz="2400" dirty="0"/>
          </a:p>
          <a:p>
            <a:pPr marL="0" indent="0">
              <a:buNone/>
            </a:pPr>
            <a:r>
              <a:rPr lang="en-US" sz="2400" dirty="0"/>
              <a:t>We have found the top  three  countries and top three sectors in each of these countries with  a suitable investment type that would be appropriate for Spark funds to invest with a cap of  5 to 15 million USD per round of investment.</a:t>
            </a:r>
          </a:p>
          <a:p>
            <a:pPr marL="0" indent="0">
              <a:buNone/>
            </a:pPr>
            <a:endParaRPr lang="en-US" sz="1400" dirty="0"/>
          </a:p>
        </p:txBody>
      </p:sp>
      <p:sp>
        <p:nvSpPr>
          <p:cNvPr id="5" name="Title 1"/>
          <p:cNvSpPr>
            <a:spLocks noGrp="1"/>
          </p:cNvSpPr>
          <p:nvPr>
            <p:ph type="title"/>
          </p:nvPr>
        </p:nvSpPr>
        <p:spPr>
          <a:xfrm>
            <a:off x="1136469" y="640080"/>
            <a:ext cx="9313817" cy="856138"/>
          </a:xfrm>
        </p:spPr>
        <p:txBody>
          <a:bodyPr/>
          <a:lstStyle/>
          <a:p>
            <a:r>
              <a:rPr lang="en-IN" b="1" dirty="0"/>
              <a:t> </a:t>
            </a:r>
            <a:endParaRPr lang="en-IN" sz="2800" dirty="0"/>
          </a:p>
        </p:txBody>
      </p:sp>
    </p:spTree>
    <p:extLst>
      <p:ext uri="{BB962C8B-B14F-4D97-AF65-F5344CB8AC3E}">
        <p14:creationId xmlns:p14="http://schemas.microsoft.com/office/powerpoint/2010/main" val="3869754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36469" y="640080"/>
            <a:ext cx="9313817" cy="856138"/>
          </a:xfrm>
        </p:spPr>
        <p:txBody>
          <a:bodyPr/>
          <a:lstStyle/>
          <a:p>
            <a:r>
              <a:rPr lang="en-IN" sz="2800" dirty="0"/>
              <a:t>&gt;</a:t>
            </a:r>
          </a:p>
        </p:txBody>
      </p:sp>
      <p:graphicFrame>
        <p:nvGraphicFramePr>
          <p:cNvPr id="22" name="Diagram 21"/>
          <p:cNvGraphicFramePr/>
          <p:nvPr/>
        </p:nvGraphicFramePr>
        <p:xfrm>
          <a:off x="0" y="731520"/>
          <a:ext cx="12191999" cy="61264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27" name="Elbow Connector 26"/>
          <p:cNvCxnSpPr/>
          <p:nvPr/>
        </p:nvCxnSpPr>
        <p:spPr>
          <a:xfrm flipV="1">
            <a:off x="4807131" y="1750423"/>
            <a:ext cx="5538652" cy="1306287"/>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rot="16200000" flipH="1">
            <a:off x="1704704" y="1534885"/>
            <a:ext cx="1580605" cy="148916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2457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6469" y="640080"/>
            <a:ext cx="9313817" cy="548640"/>
          </a:xfrm>
        </p:spPr>
        <p:txBody>
          <a:bodyPr>
            <a:normAutofit fontScale="90000"/>
          </a:bodyPr>
          <a:lstStyle/>
          <a:p>
            <a:r>
              <a:rPr lang="en-IN" b="1" dirty="0"/>
              <a:t> </a:t>
            </a:r>
            <a:endParaRPr lang="en-IN" sz="2800" dirty="0"/>
          </a:p>
        </p:txBody>
      </p:sp>
      <p:sp>
        <p:nvSpPr>
          <p:cNvPr id="3" name="Content Placeholder 2"/>
          <p:cNvSpPr>
            <a:spLocks noGrp="1"/>
          </p:cNvSpPr>
          <p:nvPr>
            <p:ph idx="1"/>
          </p:nvPr>
        </p:nvSpPr>
        <p:spPr>
          <a:xfrm>
            <a:off x="404949" y="901337"/>
            <a:ext cx="11168742" cy="5956663"/>
          </a:xfrm>
        </p:spPr>
        <p:txBody>
          <a:bodyPr>
            <a:normAutofit/>
          </a:bodyPr>
          <a:lstStyle/>
          <a:p>
            <a:pPr marL="0" indent="0">
              <a:buNone/>
            </a:pPr>
            <a:r>
              <a:rPr lang="en-IN" sz="2400" b="1" i="1" u="sng" dirty="0">
                <a:solidFill>
                  <a:srgbClr val="00B0F0"/>
                </a:solidFill>
              </a:rPr>
              <a:t>Investment type analysis</a:t>
            </a:r>
            <a:r>
              <a:rPr lang="en-IN" sz="2400" i="1" u="sng" dirty="0">
                <a:solidFill>
                  <a:srgbClr val="00B0F0"/>
                </a:solidFill>
              </a:rPr>
              <a:t>:</a:t>
            </a:r>
            <a:endParaRPr lang="en-US" sz="2400" b="1" i="1" u="sng" dirty="0">
              <a:solidFill>
                <a:srgbClr val="00B0F0"/>
              </a:solidFill>
            </a:endParaRPr>
          </a:p>
          <a:p>
            <a:pPr marL="0" indent="0">
              <a:buNone/>
            </a:pPr>
            <a:r>
              <a:rPr lang="en-US" sz="1800" dirty="0"/>
              <a:t>1.Uploaded companies files,rounds2 files  into Jupiter notebook. We observed  some encoding issues in the file. So  imported companies file using encoder :ISO-8859-1</a:t>
            </a:r>
          </a:p>
          <a:p>
            <a:pPr marL="0" indent="0">
              <a:buNone/>
            </a:pPr>
            <a:r>
              <a:rPr lang="en-US" sz="1800" dirty="0"/>
              <a:t>2.</a:t>
            </a:r>
            <a:r>
              <a:rPr lang="en-IN" sz="1800" dirty="0"/>
              <a:t> Checked  some top rows and the end rows of the file for  analysing if there are any more encoding issue.</a:t>
            </a:r>
            <a:r>
              <a:rPr lang="en-US" sz="1800" dirty="0"/>
              <a:t> Analyzed </a:t>
            </a:r>
            <a:r>
              <a:rPr lang="en-IN" sz="1800" dirty="0"/>
              <a:t>the number of rows and columns in the data frames</a:t>
            </a:r>
          </a:p>
          <a:p>
            <a:pPr marL="0" indent="0">
              <a:buNone/>
            </a:pPr>
            <a:r>
              <a:rPr lang="en-US" sz="1800" dirty="0"/>
              <a:t>3.</a:t>
            </a:r>
            <a:r>
              <a:rPr lang="en-IN" sz="1800" dirty="0"/>
              <a:t> Checked  all the column names,</a:t>
            </a:r>
            <a:r>
              <a:rPr lang="en-US" sz="1800" dirty="0"/>
              <a:t> columns data types ,memory usage entries</a:t>
            </a:r>
            <a:r>
              <a:rPr lang="en-IN" sz="1800" dirty="0"/>
              <a:t> and also analysed  the numerical Columns  i.e. count of  data, unique value count.</a:t>
            </a:r>
            <a:r>
              <a:rPr lang="en-US" sz="1800" dirty="0"/>
              <a:t> count of NAN  and a null values</a:t>
            </a:r>
            <a:r>
              <a:rPr lang="en-IN" sz="1800" dirty="0"/>
              <a:t> for  individual  columns for both companies and rounds2</a:t>
            </a:r>
          </a:p>
          <a:p>
            <a:pPr marL="0" indent="0">
              <a:buNone/>
            </a:pPr>
            <a:r>
              <a:rPr lang="en-US" sz="1800" dirty="0"/>
              <a:t>7.We observed there were still encoding issues in one column  ‘name’  in the loaded encoding file .So  we removed the Unicode issue </a:t>
            </a:r>
            <a:r>
              <a:rPr lang="en-IN" sz="1800" dirty="0"/>
              <a:t> and make Python to treat string as UTF-8 not ASCII in companies file and </a:t>
            </a:r>
            <a:r>
              <a:rPr lang="en-US" sz="1800" dirty="0"/>
              <a:t> removed  all  special character in rounds2 ‘company_permalink’ and converted all the data  into lower case.</a:t>
            </a:r>
          </a:p>
          <a:p>
            <a:pPr marL="0" indent="0">
              <a:buNone/>
            </a:pPr>
            <a:r>
              <a:rPr lang="en-US" sz="1800" dirty="0"/>
              <a:t>5.We have performed inner join  between companies and rounds2 and created master data frame .</a:t>
            </a:r>
          </a:p>
          <a:p>
            <a:pPr marL="0" indent="0">
              <a:buNone/>
            </a:pPr>
            <a:r>
              <a:rPr lang="en-US" sz="1800" dirty="0"/>
              <a:t>6.We checked row-wise Null count and removed null from ‘round_amount_usd’ and country_code also dropped </a:t>
            </a:r>
            <a:r>
              <a:rPr lang="en-IN" sz="1800" dirty="0"/>
              <a:t>'funding_round_code','founded_at','region','city','state_code','homepage_url‘ etc.</a:t>
            </a:r>
          </a:p>
          <a:p>
            <a:pPr marL="0" indent="0">
              <a:buNone/>
            </a:pPr>
            <a:r>
              <a:rPr lang="en-US" sz="1800" dirty="0"/>
              <a:t>7. Then we analyzed total investment  wise count for each type of investments and  also check </a:t>
            </a:r>
            <a:r>
              <a:rPr lang="en-IN" sz="1800" dirty="0"/>
              <a:t> and considering that Spark Funds wants to invest between 5 to 15 million USD we   can see ‘venture’ is the best investment type for SPARK funds.</a:t>
            </a:r>
            <a:endParaRPr lang="en-US" sz="1800" dirty="0"/>
          </a:p>
          <a:p>
            <a:pPr marL="0" indent="0" fontAlgn="base">
              <a:lnSpc>
                <a:spcPct val="100000"/>
              </a:lnSpc>
              <a:buNone/>
            </a:pPr>
            <a:endParaRPr lang="en-IN" sz="2100" dirty="0"/>
          </a:p>
          <a:p>
            <a:pPr marL="0" indent="0" fontAlgn="base">
              <a:lnSpc>
                <a:spcPct val="100000"/>
              </a:lnSpc>
              <a:buNone/>
            </a:pPr>
            <a:endParaRPr lang="en-IN" sz="2100" dirty="0"/>
          </a:p>
          <a:p>
            <a:pPr>
              <a:buNone/>
            </a:pPr>
            <a:endParaRPr lang="en-US" sz="3100" b="1" i="1" u="sng" dirty="0">
              <a:solidFill>
                <a:schemeClr val="accent1">
                  <a:lumMod val="75000"/>
                </a:schemeClr>
              </a:solidFill>
            </a:endParaRPr>
          </a:p>
          <a:p>
            <a:pPr>
              <a:buNone/>
            </a:pPr>
            <a:endParaRPr lang="en-US" sz="3100" b="1" i="1" u="sng" dirty="0">
              <a:solidFill>
                <a:schemeClr val="accent1">
                  <a:lumMod val="75000"/>
                </a:schemeClr>
              </a:solidFill>
            </a:endParaRPr>
          </a:p>
          <a:p>
            <a:pPr>
              <a:buNone/>
            </a:pPr>
            <a:endParaRPr lang="en-US" sz="1400" dirty="0"/>
          </a:p>
          <a:p>
            <a:pPr marL="0" indent="0">
              <a:buNone/>
            </a:pPr>
            <a:endParaRPr lang="en-US" sz="1400" dirty="0"/>
          </a:p>
          <a:p>
            <a:pPr marL="0" indent="0">
              <a:buNone/>
            </a:pPr>
            <a:endParaRPr lang="en-IN" sz="1400" dirty="0"/>
          </a:p>
        </p:txBody>
      </p:sp>
      <p:sp>
        <p:nvSpPr>
          <p:cNvPr id="4" name="TextBox 3"/>
          <p:cNvSpPr txBox="1"/>
          <p:nvPr/>
        </p:nvSpPr>
        <p:spPr>
          <a:xfrm>
            <a:off x="3879669" y="222069"/>
            <a:ext cx="4781005" cy="523220"/>
          </a:xfrm>
          <a:prstGeom prst="rect">
            <a:avLst/>
          </a:prstGeom>
          <a:noFill/>
        </p:spPr>
        <p:txBody>
          <a:bodyPr wrap="square" rtlCol="0">
            <a:spAutoFit/>
          </a:bodyPr>
          <a:lstStyle/>
          <a:p>
            <a:r>
              <a:rPr lang="en-US" sz="2800" b="1" i="1" u="sng" dirty="0">
                <a:solidFill>
                  <a:schemeClr val="accent6">
                    <a:lumMod val="75000"/>
                  </a:schemeClr>
                </a:solidFill>
              </a:rPr>
              <a:t>Analysis of data files</a:t>
            </a:r>
            <a:endParaRPr lang="en-IN" b="1" i="1" u="sng" dirty="0"/>
          </a:p>
        </p:txBody>
      </p:sp>
    </p:spTree>
    <p:extLst>
      <p:ext uri="{BB962C8B-B14F-4D97-AF65-F5344CB8AC3E}">
        <p14:creationId xmlns:p14="http://schemas.microsoft.com/office/powerpoint/2010/main" val="3095347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6469" y="640080"/>
            <a:ext cx="9313817" cy="222069"/>
          </a:xfrm>
        </p:spPr>
        <p:txBody>
          <a:bodyPr>
            <a:normAutofit fontScale="90000"/>
          </a:bodyPr>
          <a:lstStyle/>
          <a:p>
            <a:r>
              <a:rPr lang="en-IN" b="1" dirty="0"/>
              <a:t> </a:t>
            </a:r>
            <a:endParaRPr lang="en-IN" sz="2800" dirty="0"/>
          </a:p>
        </p:txBody>
      </p:sp>
      <p:sp>
        <p:nvSpPr>
          <p:cNvPr id="3" name="Content Placeholder 2"/>
          <p:cNvSpPr>
            <a:spLocks noGrp="1"/>
          </p:cNvSpPr>
          <p:nvPr>
            <p:ph idx="1"/>
          </p:nvPr>
        </p:nvSpPr>
        <p:spPr>
          <a:xfrm>
            <a:off x="404949" y="914400"/>
            <a:ext cx="11168742" cy="5284787"/>
          </a:xfrm>
        </p:spPr>
        <p:txBody>
          <a:bodyPr>
            <a:normAutofit lnSpcReduction="10000"/>
          </a:bodyPr>
          <a:lstStyle/>
          <a:p>
            <a:pPr marL="0" indent="0">
              <a:buNone/>
            </a:pPr>
            <a:r>
              <a:rPr lang="en-IN" sz="2400" b="1" i="1" u="sng" dirty="0">
                <a:solidFill>
                  <a:srgbClr val="00B0F0"/>
                </a:solidFill>
              </a:rPr>
              <a:t>Country analysis</a:t>
            </a:r>
            <a:r>
              <a:rPr lang="en-IN" sz="2400" i="1" u="sng" dirty="0">
                <a:solidFill>
                  <a:srgbClr val="00B0F0"/>
                </a:solidFill>
              </a:rPr>
              <a:t>:</a:t>
            </a:r>
            <a:endParaRPr lang="en-US" sz="2400" b="1" i="1" u="sng" dirty="0">
              <a:solidFill>
                <a:srgbClr val="00B0F0"/>
              </a:solidFill>
            </a:endParaRPr>
          </a:p>
          <a:p>
            <a:pPr marL="0" indent="0">
              <a:buNone/>
            </a:pPr>
            <a:endParaRPr lang="en-US" sz="2100" dirty="0"/>
          </a:p>
          <a:p>
            <a:pPr marL="457200" indent="-457200">
              <a:buAutoNum type="arabicPeriod"/>
            </a:pPr>
            <a:r>
              <a:rPr lang="en-IN" sz="2100" dirty="0"/>
              <a:t>We have analysed top 9  countries  who has chosen venture investment type.</a:t>
            </a:r>
          </a:p>
          <a:p>
            <a:pPr marL="457200" indent="-457200">
              <a:buAutoNum type="arabicPeriod"/>
            </a:pPr>
            <a:r>
              <a:rPr lang="en-IN" sz="2100" dirty="0"/>
              <a:t>So based on the total investment amount we can see the below countries are in top 9 list.</a:t>
            </a:r>
          </a:p>
          <a:p>
            <a:pPr marL="457200" indent="-457200">
              <a:buAutoNum type="arabicPeriod"/>
            </a:pPr>
            <a:endParaRPr lang="en-IN" sz="2100" dirty="0"/>
          </a:p>
          <a:p>
            <a:pPr marL="457200" indent="-457200">
              <a:buAutoNum type="arabicPeriod"/>
            </a:pPr>
            <a:endParaRPr lang="en-IN" sz="2100" dirty="0"/>
          </a:p>
          <a:p>
            <a:pPr marL="457200" indent="-457200">
              <a:buAutoNum type="arabicPeriod"/>
            </a:pPr>
            <a:endParaRPr lang="en-IN" sz="2100" dirty="0"/>
          </a:p>
          <a:p>
            <a:pPr marL="457200" indent="-457200">
              <a:buAutoNum type="arabicPeriod"/>
            </a:pPr>
            <a:endParaRPr lang="en-IN" sz="2100" dirty="0"/>
          </a:p>
          <a:p>
            <a:pPr marL="457200" indent="-457200">
              <a:buAutoNum type="arabicPeriod"/>
            </a:pPr>
            <a:endParaRPr lang="en-IN" sz="2100" dirty="0"/>
          </a:p>
          <a:p>
            <a:pPr marL="457200" indent="-457200">
              <a:buAutoNum type="arabicPeriod"/>
            </a:pPr>
            <a:endParaRPr lang="en-IN" sz="2100" dirty="0"/>
          </a:p>
          <a:p>
            <a:pPr marL="457200" indent="-457200">
              <a:buAutoNum type="arabicPeriod"/>
            </a:pPr>
            <a:endParaRPr lang="en-IN" sz="2100" dirty="0"/>
          </a:p>
          <a:p>
            <a:pPr marL="457200" indent="-457200">
              <a:buAutoNum type="arabicPeriod"/>
            </a:pPr>
            <a:endParaRPr lang="en-IN" sz="2100" dirty="0"/>
          </a:p>
          <a:p>
            <a:pPr marL="457200" indent="-457200">
              <a:buNone/>
            </a:pPr>
            <a:r>
              <a:rPr lang="en-US" sz="2100" dirty="0"/>
              <a:t>3.Considering Spark investment wants to invest in only English speaking countries we can exclude CHN and conclude USA,GBR and IND are the best countries for investing in venture type.</a:t>
            </a:r>
            <a:endParaRPr lang="en-IN" sz="2100" dirty="0"/>
          </a:p>
        </p:txBody>
      </p:sp>
      <p:graphicFrame>
        <p:nvGraphicFramePr>
          <p:cNvPr id="4" name="Table 3"/>
          <p:cNvGraphicFramePr>
            <a:graphicFrameLocks noGrp="1"/>
          </p:cNvGraphicFramePr>
          <p:nvPr/>
        </p:nvGraphicFramePr>
        <p:xfrm>
          <a:off x="3892731" y="2808513"/>
          <a:ext cx="2913017" cy="2233753"/>
        </p:xfrm>
        <a:graphic>
          <a:graphicData uri="http://schemas.openxmlformats.org/drawingml/2006/table">
            <a:tbl>
              <a:tblPr firstRow="1" bandRow="1">
                <a:tableStyleId>{616DA210-FB5B-4158-B5E0-FEB733F419BA}</a:tableStyleId>
              </a:tblPr>
              <a:tblGrid>
                <a:gridCol w="709770">
                  <a:extLst>
                    <a:ext uri="{9D8B030D-6E8A-4147-A177-3AD203B41FA5}">
                      <a16:colId xmlns:a16="http://schemas.microsoft.com/office/drawing/2014/main" val="20000"/>
                    </a:ext>
                  </a:extLst>
                </a:gridCol>
                <a:gridCol w="2203247">
                  <a:extLst>
                    <a:ext uri="{9D8B030D-6E8A-4147-A177-3AD203B41FA5}">
                      <a16:colId xmlns:a16="http://schemas.microsoft.com/office/drawing/2014/main" val="20001"/>
                    </a:ext>
                  </a:extLst>
                </a:gridCol>
              </a:tblGrid>
              <a:tr h="320193">
                <a:tc>
                  <a:txBody>
                    <a:bodyPr/>
                    <a:lstStyle/>
                    <a:p>
                      <a:pPr algn="l" fontAlgn="ctr"/>
                      <a:r>
                        <a:rPr lang="en-IN" sz="1100" b="1" i="0" u="none" strike="noStrike" dirty="0">
                          <a:solidFill>
                            <a:srgbClr val="000000"/>
                          </a:solidFill>
                          <a:latin typeface="Arial"/>
                        </a:rPr>
                        <a:t>USA</a:t>
                      </a:r>
                    </a:p>
                  </a:txBody>
                  <a:tcPr marL="9525" marR="9525" marT="9525" marB="0" anchor="ctr"/>
                </a:tc>
                <a:tc>
                  <a:txBody>
                    <a:bodyPr/>
                    <a:lstStyle/>
                    <a:p>
                      <a:pPr algn="r" fontAlgn="b"/>
                      <a:r>
                        <a:rPr lang="en-IN" sz="1100" b="0" i="0" u="none" strike="noStrike">
                          <a:solidFill>
                            <a:srgbClr val="000000"/>
                          </a:solidFill>
                          <a:latin typeface="Arial"/>
                        </a:rPr>
                        <a:t>420068000000.00</a:t>
                      </a:r>
                    </a:p>
                  </a:txBody>
                  <a:tcPr marL="9525" marR="9525" marT="9525" marB="0" anchor="b"/>
                </a:tc>
                <a:extLst>
                  <a:ext uri="{0D108BD9-81ED-4DB2-BD59-A6C34878D82A}">
                    <a16:rowId xmlns:a16="http://schemas.microsoft.com/office/drawing/2014/main" val="10000"/>
                  </a:ext>
                </a:extLst>
              </a:tr>
              <a:tr h="239195">
                <a:tc>
                  <a:txBody>
                    <a:bodyPr/>
                    <a:lstStyle/>
                    <a:p>
                      <a:pPr algn="l" fontAlgn="ctr"/>
                      <a:r>
                        <a:rPr lang="en-IN" sz="1100" b="1" i="0" u="none" strike="noStrike">
                          <a:solidFill>
                            <a:srgbClr val="000000"/>
                          </a:solidFill>
                          <a:latin typeface="Arial"/>
                        </a:rPr>
                        <a:t>CHN</a:t>
                      </a:r>
                    </a:p>
                  </a:txBody>
                  <a:tcPr marL="9525" marR="9525" marT="9525" marB="0" anchor="ctr"/>
                </a:tc>
                <a:tc>
                  <a:txBody>
                    <a:bodyPr/>
                    <a:lstStyle/>
                    <a:p>
                      <a:pPr algn="r" fontAlgn="b"/>
                      <a:r>
                        <a:rPr lang="en-IN" sz="1100" b="0" i="0" u="none" strike="noStrike">
                          <a:solidFill>
                            <a:srgbClr val="000000"/>
                          </a:solidFill>
                          <a:latin typeface="Arial"/>
                        </a:rPr>
                        <a:t>39338920000.00</a:t>
                      </a:r>
                    </a:p>
                  </a:txBody>
                  <a:tcPr marL="9525" marR="9525" marT="9525" marB="0" anchor="b"/>
                </a:tc>
                <a:extLst>
                  <a:ext uri="{0D108BD9-81ED-4DB2-BD59-A6C34878D82A}">
                    <a16:rowId xmlns:a16="http://schemas.microsoft.com/office/drawing/2014/main" val="10001"/>
                  </a:ext>
                </a:extLst>
              </a:tr>
              <a:tr h="239195">
                <a:tc>
                  <a:txBody>
                    <a:bodyPr/>
                    <a:lstStyle/>
                    <a:p>
                      <a:pPr algn="l" fontAlgn="ctr"/>
                      <a:r>
                        <a:rPr lang="en-IN" sz="1100" b="1" i="0" u="none" strike="noStrike">
                          <a:solidFill>
                            <a:srgbClr val="000000"/>
                          </a:solidFill>
                          <a:latin typeface="Arial"/>
                        </a:rPr>
                        <a:t>GBR</a:t>
                      </a:r>
                    </a:p>
                  </a:txBody>
                  <a:tcPr marL="9525" marR="9525" marT="9525" marB="0" anchor="ctr"/>
                </a:tc>
                <a:tc>
                  <a:txBody>
                    <a:bodyPr/>
                    <a:lstStyle/>
                    <a:p>
                      <a:pPr algn="r" fontAlgn="b"/>
                      <a:r>
                        <a:rPr lang="en-IN" sz="1100" b="0" i="0" u="none" strike="noStrike">
                          <a:solidFill>
                            <a:srgbClr val="000000"/>
                          </a:solidFill>
                          <a:latin typeface="Arial"/>
                        </a:rPr>
                        <a:t>20072810000.00</a:t>
                      </a:r>
                    </a:p>
                  </a:txBody>
                  <a:tcPr marL="9525" marR="9525" marT="9525" marB="0" anchor="b"/>
                </a:tc>
                <a:extLst>
                  <a:ext uri="{0D108BD9-81ED-4DB2-BD59-A6C34878D82A}">
                    <a16:rowId xmlns:a16="http://schemas.microsoft.com/office/drawing/2014/main" val="10002"/>
                  </a:ext>
                </a:extLst>
              </a:tr>
              <a:tr h="239195">
                <a:tc>
                  <a:txBody>
                    <a:bodyPr/>
                    <a:lstStyle/>
                    <a:p>
                      <a:pPr algn="l" fontAlgn="ctr"/>
                      <a:r>
                        <a:rPr lang="en-IN" sz="1100" b="1" i="0" u="none" strike="noStrike">
                          <a:solidFill>
                            <a:srgbClr val="000000"/>
                          </a:solidFill>
                          <a:latin typeface="Arial"/>
                        </a:rPr>
                        <a:t>IND</a:t>
                      </a:r>
                    </a:p>
                  </a:txBody>
                  <a:tcPr marL="9525" marR="9525" marT="9525" marB="0" anchor="ctr"/>
                </a:tc>
                <a:tc>
                  <a:txBody>
                    <a:bodyPr/>
                    <a:lstStyle/>
                    <a:p>
                      <a:pPr algn="r" fontAlgn="b"/>
                      <a:r>
                        <a:rPr lang="en-IN" sz="1100" b="0" i="0" u="none" strike="noStrike">
                          <a:solidFill>
                            <a:srgbClr val="000000"/>
                          </a:solidFill>
                          <a:latin typeface="Arial"/>
                        </a:rPr>
                        <a:t>14261510000.00</a:t>
                      </a:r>
                    </a:p>
                  </a:txBody>
                  <a:tcPr marL="9525" marR="9525" marT="9525" marB="0" anchor="b"/>
                </a:tc>
                <a:extLst>
                  <a:ext uri="{0D108BD9-81ED-4DB2-BD59-A6C34878D82A}">
                    <a16:rowId xmlns:a16="http://schemas.microsoft.com/office/drawing/2014/main" val="10003"/>
                  </a:ext>
                </a:extLst>
              </a:tr>
              <a:tr h="239195">
                <a:tc>
                  <a:txBody>
                    <a:bodyPr/>
                    <a:lstStyle/>
                    <a:p>
                      <a:pPr algn="l" fontAlgn="ctr"/>
                      <a:r>
                        <a:rPr lang="en-IN" sz="1100" b="1" i="0" u="none" strike="noStrike">
                          <a:solidFill>
                            <a:srgbClr val="000000"/>
                          </a:solidFill>
                          <a:latin typeface="Arial"/>
                        </a:rPr>
                        <a:t>CAN</a:t>
                      </a:r>
                    </a:p>
                  </a:txBody>
                  <a:tcPr marL="9525" marR="9525" marT="9525" marB="0" anchor="ctr"/>
                </a:tc>
                <a:tc>
                  <a:txBody>
                    <a:bodyPr/>
                    <a:lstStyle/>
                    <a:p>
                      <a:pPr algn="r" fontAlgn="b"/>
                      <a:r>
                        <a:rPr lang="en-IN" sz="1100" b="0" i="0" u="none" strike="noStrike">
                          <a:solidFill>
                            <a:srgbClr val="000000"/>
                          </a:solidFill>
                          <a:latin typeface="Arial"/>
                        </a:rPr>
                        <a:t>9482218000.00</a:t>
                      </a:r>
                    </a:p>
                  </a:txBody>
                  <a:tcPr marL="9525" marR="9525" marT="9525" marB="0" anchor="b"/>
                </a:tc>
                <a:extLst>
                  <a:ext uri="{0D108BD9-81ED-4DB2-BD59-A6C34878D82A}">
                    <a16:rowId xmlns:a16="http://schemas.microsoft.com/office/drawing/2014/main" val="10004"/>
                  </a:ext>
                </a:extLst>
              </a:tr>
              <a:tr h="239195">
                <a:tc>
                  <a:txBody>
                    <a:bodyPr/>
                    <a:lstStyle/>
                    <a:p>
                      <a:pPr algn="l" fontAlgn="ctr"/>
                      <a:r>
                        <a:rPr lang="en-IN" sz="1100" b="1" i="0" u="none" strike="noStrike">
                          <a:solidFill>
                            <a:srgbClr val="000000"/>
                          </a:solidFill>
                          <a:latin typeface="Arial"/>
                        </a:rPr>
                        <a:t>FRA</a:t>
                      </a:r>
                    </a:p>
                  </a:txBody>
                  <a:tcPr marL="9525" marR="9525" marT="9525" marB="0" anchor="ctr"/>
                </a:tc>
                <a:tc>
                  <a:txBody>
                    <a:bodyPr/>
                    <a:lstStyle/>
                    <a:p>
                      <a:pPr algn="r" fontAlgn="b"/>
                      <a:r>
                        <a:rPr lang="en-IN" sz="1100" b="0" i="0" u="none" strike="noStrike">
                          <a:solidFill>
                            <a:srgbClr val="000000"/>
                          </a:solidFill>
                          <a:latin typeface="Arial"/>
                        </a:rPr>
                        <a:t>7226851000.00</a:t>
                      </a:r>
                    </a:p>
                  </a:txBody>
                  <a:tcPr marL="9525" marR="9525" marT="9525" marB="0" anchor="b"/>
                </a:tc>
                <a:extLst>
                  <a:ext uri="{0D108BD9-81ED-4DB2-BD59-A6C34878D82A}">
                    <a16:rowId xmlns:a16="http://schemas.microsoft.com/office/drawing/2014/main" val="10005"/>
                  </a:ext>
                </a:extLst>
              </a:tr>
              <a:tr h="239195">
                <a:tc>
                  <a:txBody>
                    <a:bodyPr/>
                    <a:lstStyle/>
                    <a:p>
                      <a:pPr algn="l" fontAlgn="ctr"/>
                      <a:r>
                        <a:rPr lang="en-IN" sz="1100" b="1" i="0" u="none" strike="noStrike">
                          <a:solidFill>
                            <a:srgbClr val="000000"/>
                          </a:solidFill>
                          <a:latin typeface="Arial"/>
                        </a:rPr>
                        <a:t>ISR</a:t>
                      </a:r>
                    </a:p>
                  </a:txBody>
                  <a:tcPr marL="9525" marR="9525" marT="9525" marB="0" anchor="ctr"/>
                </a:tc>
                <a:tc>
                  <a:txBody>
                    <a:bodyPr/>
                    <a:lstStyle/>
                    <a:p>
                      <a:pPr algn="r" fontAlgn="b"/>
                      <a:r>
                        <a:rPr lang="en-IN" sz="1100" b="0" i="0" u="none" strike="noStrike">
                          <a:solidFill>
                            <a:srgbClr val="000000"/>
                          </a:solidFill>
                          <a:latin typeface="Arial"/>
                        </a:rPr>
                        <a:t>6854350000.00</a:t>
                      </a:r>
                    </a:p>
                  </a:txBody>
                  <a:tcPr marL="9525" marR="9525" marT="9525" marB="0" anchor="b"/>
                </a:tc>
                <a:extLst>
                  <a:ext uri="{0D108BD9-81ED-4DB2-BD59-A6C34878D82A}">
                    <a16:rowId xmlns:a16="http://schemas.microsoft.com/office/drawing/2014/main" val="10006"/>
                  </a:ext>
                </a:extLst>
              </a:tr>
              <a:tr h="239195">
                <a:tc>
                  <a:txBody>
                    <a:bodyPr/>
                    <a:lstStyle/>
                    <a:p>
                      <a:pPr algn="l" fontAlgn="ctr"/>
                      <a:r>
                        <a:rPr lang="en-IN" sz="1100" b="1" i="0" u="none" strike="noStrike">
                          <a:solidFill>
                            <a:srgbClr val="000000"/>
                          </a:solidFill>
                          <a:latin typeface="Arial"/>
                        </a:rPr>
                        <a:t>DEU</a:t>
                      </a:r>
                    </a:p>
                  </a:txBody>
                  <a:tcPr marL="9525" marR="9525" marT="9525" marB="0" anchor="ctr"/>
                </a:tc>
                <a:tc>
                  <a:txBody>
                    <a:bodyPr/>
                    <a:lstStyle/>
                    <a:p>
                      <a:pPr algn="r" fontAlgn="b"/>
                      <a:r>
                        <a:rPr lang="en-IN" sz="1100" b="0" i="0" u="none" strike="noStrike">
                          <a:solidFill>
                            <a:srgbClr val="000000"/>
                          </a:solidFill>
                          <a:latin typeface="Arial"/>
                        </a:rPr>
                        <a:t>6306922000.00</a:t>
                      </a:r>
                    </a:p>
                  </a:txBody>
                  <a:tcPr marL="9525" marR="9525" marT="9525" marB="0" anchor="b"/>
                </a:tc>
                <a:extLst>
                  <a:ext uri="{0D108BD9-81ED-4DB2-BD59-A6C34878D82A}">
                    <a16:rowId xmlns:a16="http://schemas.microsoft.com/office/drawing/2014/main" val="10007"/>
                  </a:ext>
                </a:extLst>
              </a:tr>
              <a:tr h="239195">
                <a:tc>
                  <a:txBody>
                    <a:bodyPr/>
                    <a:lstStyle/>
                    <a:p>
                      <a:pPr algn="l" fontAlgn="ctr"/>
                      <a:r>
                        <a:rPr lang="en-IN" sz="1100" b="1" i="0" u="none" strike="noStrike">
                          <a:solidFill>
                            <a:srgbClr val="000000"/>
                          </a:solidFill>
                          <a:latin typeface="Arial"/>
                        </a:rPr>
                        <a:t>JPN</a:t>
                      </a:r>
                    </a:p>
                  </a:txBody>
                  <a:tcPr marL="9525" marR="9525" marT="9525" marB="0" anchor="ctr"/>
                </a:tc>
                <a:tc>
                  <a:txBody>
                    <a:bodyPr/>
                    <a:lstStyle/>
                    <a:p>
                      <a:pPr algn="r" fontAlgn="b"/>
                      <a:r>
                        <a:rPr lang="en-IN" sz="1100" b="0" i="0" u="none" strike="noStrike" dirty="0">
                          <a:solidFill>
                            <a:srgbClr val="000000"/>
                          </a:solidFill>
                          <a:latin typeface="Arial"/>
                        </a:rPr>
                        <a:t>3167647000.00 </a:t>
                      </a:r>
                    </a:p>
                  </a:txBody>
                  <a:tcPr marL="9525" marR="9525" marT="9525" marB="0" anchor="b"/>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1302983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sz="2800" i="1" u="sng" dirty="0">
                <a:solidFill>
                  <a:srgbClr val="00B0F0"/>
                </a:solidFill>
              </a:rPr>
            </a:br>
            <a:br>
              <a:rPr lang="en-IN" sz="2800" i="1" u="sng" dirty="0">
                <a:solidFill>
                  <a:srgbClr val="00B0F0"/>
                </a:solidFill>
              </a:rPr>
            </a:br>
            <a:br>
              <a:rPr lang="en-US" sz="2800" b="1" i="1" u="sng" dirty="0">
                <a:solidFill>
                  <a:srgbClr val="00B0F0"/>
                </a:solidFill>
              </a:rPr>
            </a:br>
            <a:endParaRPr lang="en-IN" sz="2800" dirty="0"/>
          </a:p>
        </p:txBody>
      </p:sp>
      <p:sp>
        <p:nvSpPr>
          <p:cNvPr id="3" name="Content Placeholder 2"/>
          <p:cNvSpPr>
            <a:spLocks noGrp="1"/>
          </p:cNvSpPr>
          <p:nvPr>
            <p:ph idx="1"/>
          </p:nvPr>
        </p:nvSpPr>
        <p:spPr>
          <a:xfrm>
            <a:off x="404949" y="1005840"/>
            <a:ext cx="11168742" cy="5193348"/>
          </a:xfrm>
        </p:spPr>
        <p:txBody>
          <a:bodyPr>
            <a:normAutofit/>
          </a:bodyPr>
          <a:lstStyle/>
          <a:p>
            <a:pPr>
              <a:buNone/>
            </a:pPr>
            <a:r>
              <a:rPr lang="en-IN" sz="2400" b="1" i="1" u="sng" dirty="0">
                <a:solidFill>
                  <a:srgbClr val="00B0F0"/>
                </a:solidFill>
              </a:rPr>
              <a:t>3.Sector analysis</a:t>
            </a:r>
            <a:r>
              <a:rPr lang="en-IN" sz="2400" i="1" u="sng" dirty="0">
                <a:solidFill>
                  <a:srgbClr val="00B0F0"/>
                </a:solidFill>
              </a:rPr>
              <a:t>:</a:t>
            </a:r>
          </a:p>
          <a:p>
            <a:pPr>
              <a:buNone/>
            </a:pPr>
            <a:r>
              <a:rPr lang="en-US" sz="2000" dirty="0"/>
              <a:t>1.We have created one more data frame containing the information of  eight main sectors. We have analyzed  and observed there are some spelling mistakes in category name.</a:t>
            </a:r>
          </a:p>
          <a:p>
            <a:pPr>
              <a:buNone/>
            </a:pPr>
            <a:r>
              <a:rPr lang="en-US" sz="2000" dirty="0"/>
              <a:t>2.We dropped all then null values in category list in master data frame and mapped sector  data frame  and master data frame on the basis of category list. Also separated out the primary sector in master  frame and rename as primary sector. </a:t>
            </a:r>
          </a:p>
          <a:p>
            <a:pPr>
              <a:buNone/>
            </a:pPr>
            <a:r>
              <a:rPr lang="en-US" sz="2000" dirty="0"/>
              <a:t>3.Finally we have joined master frame and sector frame on the basis of primary sector and category list. And finally we have dropped the null values from final data frame.</a:t>
            </a:r>
          </a:p>
          <a:p>
            <a:pPr>
              <a:buNone/>
            </a:pPr>
            <a:r>
              <a:rPr lang="en-US" sz="2000" dirty="0"/>
              <a:t>4.From the Final data frame we have created three individual data frames for top three countries and we observed  sector ‘Others’ is the top sector for every three countries.</a:t>
            </a:r>
          </a:p>
          <a:p>
            <a:pPr>
              <a:buNone/>
            </a:pPr>
            <a:r>
              <a:rPr lang="en-US" sz="2000" dirty="0"/>
              <a:t>5.Also we observed company permalink is receiving highest amount in Others sector.</a:t>
            </a:r>
          </a:p>
          <a:p>
            <a:pPr marL="0" indent="0">
              <a:buNone/>
            </a:pPr>
            <a:endParaRPr lang="en-US" sz="1400" b="1" i="1" u="sng" dirty="0">
              <a:solidFill>
                <a:schemeClr val="accent1">
                  <a:lumMod val="75000"/>
                </a:schemeClr>
              </a:solidFill>
            </a:endParaRPr>
          </a:p>
          <a:p>
            <a:pPr marL="0" indent="0">
              <a:buNone/>
            </a:pPr>
            <a:endParaRPr lang="en-US" sz="1400" b="1" i="1" u="sng" dirty="0">
              <a:solidFill>
                <a:schemeClr val="accent1">
                  <a:lumMod val="75000"/>
                </a:schemeClr>
              </a:solidFill>
            </a:endParaRPr>
          </a:p>
          <a:p>
            <a:pPr marL="0" indent="0">
              <a:buNone/>
            </a:pPr>
            <a:endParaRPr lang="en-IN" sz="1400" dirty="0"/>
          </a:p>
        </p:txBody>
      </p:sp>
    </p:spTree>
    <p:extLst>
      <p:ext uri="{BB962C8B-B14F-4D97-AF65-F5344CB8AC3E}">
        <p14:creationId xmlns:p14="http://schemas.microsoft.com/office/powerpoint/2010/main" val="567511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C096BD-745C-B84C-A538-4DFADD1DD37E}"/>
              </a:ext>
            </a:extLst>
          </p:cNvPr>
          <p:cNvPicPr>
            <a:picLocks noChangeAspect="1"/>
          </p:cNvPicPr>
          <p:nvPr/>
        </p:nvPicPr>
        <p:blipFill>
          <a:blip r:embed="rId2"/>
          <a:stretch>
            <a:fillRect/>
          </a:stretch>
        </p:blipFill>
        <p:spPr>
          <a:xfrm>
            <a:off x="0" y="1957351"/>
            <a:ext cx="12192000" cy="2943298"/>
          </a:xfrm>
          <a:prstGeom prst="rect">
            <a:avLst/>
          </a:prstGeom>
        </p:spPr>
      </p:pic>
      <p:sp>
        <p:nvSpPr>
          <p:cNvPr id="2" name="TextBox 1">
            <a:extLst>
              <a:ext uri="{FF2B5EF4-FFF2-40B4-BE49-F238E27FC236}">
                <a16:creationId xmlns:a16="http://schemas.microsoft.com/office/drawing/2014/main" id="{3A5B52FF-639B-4A72-A3D6-72A8522CFCD3}"/>
              </a:ext>
            </a:extLst>
          </p:cNvPr>
          <p:cNvSpPr txBox="1"/>
          <p:nvPr/>
        </p:nvSpPr>
        <p:spPr>
          <a:xfrm>
            <a:off x="645952" y="1510018"/>
            <a:ext cx="7147420" cy="369332"/>
          </a:xfrm>
          <a:prstGeom prst="rect">
            <a:avLst/>
          </a:prstGeom>
          <a:noFill/>
        </p:spPr>
        <p:txBody>
          <a:bodyPr wrap="square" rtlCol="0">
            <a:spAutoFit/>
          </a:bodyPr>
          <a:lstStyle/>
          <a:p>
            <a:r>
              <a:rPr lang="en-US" dirty="0"/>
              <a:t>Plot -1 </a:t>
            </a:r>
          </a:p>
        </p:txBody>
      </p:sp>
    </p:spTree>
    <p:extLst>
      <p:ext uri="{BB962C8B-B14F-4D97-AF65-F5344CB8AC3E}">
        <p14:creationId xmlns:p14="http://schemas.microsoft.com/office/powerpoint/2010/main" val="1154183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84B4EAD-789E-9E46-B185-9415F844F7DA}"/>
              </a:ext>
            </a:extLst>
          </p:cNvPr>
          <p:cNvPicPr>
            <a:picLocks noChangeAspect="1"/>
          </p:cNvPicPr>
          <p:nvPr/>
        </p:nvPicPr>
        <p:blipFill>
          <a:blip r:embed="rId2"/>
          <a:stretch>
            <a:fillRect/>
          </a:stretch>
        </p:blipFill>
        <p:spPr>
          <a:xfrm>
            <a:off x="832811" y="2171677"/>
            <a:ext cx="10313017" cy="3710758"/>
          </a:xfrm>
          <a:prstGeom prst="rect">
            <a:avLst/>
          </a:prstGeom>
        </p:spPr>
      </p:pic>
      <p:sp>
        <p:nvSpPr>
          <p:cNvPr id="3" name="Title 2">
            <a:extLst>
              <a:ext uri="{FF2B5EF4-FFF2-40B4-BE49-F238E27FC236}">
                <a16:creationId xmlns:a16="http://schemas.microsoft.com/office/drawing/2014/main" id="{C4E1E763-8F84-4182-A9DB-D2F493443B50}"/>
              </a:ext>
            </a:extLst>
          </p:cNvPr>
          <p:cNvSpPr>
            <a:spLocks noGrp="1"/>
          </p:cNvSpPr>
          <p:nvPr>
            <p:ph type="title"/>
          </p:nvPr>
        </p:nvSpPr>
        <p:spPr/>
        <p:txBody>
          <a:bodyPr/>
          <a:lstStyle/>
          <a:p>
            <a:r>
              <a:rPr lang="en-US" dirty="0"/>
              <a:t>Plot 2</a:t>
            </a:r>
          </a:p>
        </p:txBody>
      </p:sp>
      <p:sp>
        <p:nvSpPr>
          <p:cNvPr id="4" name="Content Placeholder 3">
            <a:extLst>
              <a:ext uri="{FF2B5EF4-FFF2-40B4-BE49-F238E27FC236}">
                <a16:creationId xmlns:a16="http://schemas.microsoft.com/office/drawing/2014/main" id="{DDFD029A-63BA-4846-B7C6-C7D111C41D82}"/>
              </a:ext>
            </a:extLst>
          </p:cNvPr>
          <p:cNvSpPr>
            <a:spLocks noGrp="1"/>
          </p:cNvSpPr>
          <p:nvPr>
            <p:ph idx="1"/>
          </p:nvPr>
        </p:nvSpPr>
        <p:spPr>
          <a:xfrm>
            <a:off x="578839" y="1770078"/>
            <a:ext cx="10712743" cy="4429110"/>
          </a:xfrm>
        </p:spPr>
        <p:txBody>
          <a:bodyPr/>
          <a:lstStyle/>
          <a:p>
            <a:r>
              <a:rPr lang="en-US" dirty="0"/>
              <a:t>Total Investments in Top 9  countries</a:t>
            </a:r>
          </a:p>
        </p:txBody>
      </p:sp>
    </p:spTree>
    <p:extLst>
      <p:ext uri="{BB962C8B-B14F-4D97-AF65-F5344CB8AC3E}">
        <p14:creationId xmlns:p14="http://schemas.microsoft.com/office/powerpoint/2010/main" val="4193498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IN" sz="1800" dirty="0"/>
              <a:t>Plot 3</a:t>
            </a:r>
          </a:p>
        </p:txBody>
      </p:sp>
      <p:sp>
        <p:nvSpPr>
          <p:cNvPr id="6" name="Title 1"/>
          <p:cNvSpPr>
            <a:spLocks noGrp="1"/>
          </p:cNvSpPr>
          <p:nvPr>
            <p:ph type="title"/>
          </p:nvPr>
        </p:nvSpPr>
        <p:spPr>
          <a:xfrm>
            <a:off x="1136469" y="640080"/>
            <a:ext cx="9313817" cy="856138"/>
          </a:xfrm>
        </p:spPr>
        <p:txBody>
          <a:bodyPr/>
          <a:lstStyle/>
          <a:p>
            <a:r>
              <a:rPr lang="en-IN" b="1" dirty="0"/>
              <a:t> </a:t>
            </a:r>
            <a:r>
              <a:rPr lang="en-US" sz="2800" dirty="0"/>
              <a:t>Investment sectors for top three English Speaking Countries</a:t>
            </a:r>
            <a:endParaRPr lang="en-IN" sz="2800" dirty="0"/>
          </a:p>
        </p:txBody>
      </p:sp>
      <p:pic>
        <p:nvPicPr>
          <p:cNvPr id="4" name="Picture 3">
            <a:extLst>
              <a:ext uri="{FF2B5EF4-FFF2-40B4-BE49-F238E27FC236}">
                <a16:creationId xmlns:a16="http://schemas.microsoft.com/office/drawing/2014/main" id="{D059CFE8-177B-4762-B63A-247C56632B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8676" y="1854926"/>
            <a:ext cx="6727207" cy="4434413"/>
          </a:xfrm>
          <a:prstGeom prst="rect">
            <a:avLst/>
          </a:prstGeom>
        </p:spPr>
      </p:pic>
    </p:spTree>
    <p:extLst>
      <p:ext uri="{BB962C8B-B14F-4D97-AF65-F5344CB8AC3E}">
        <p14:creationId xmlns:p14="http://schemas.microsoft.com/office/powerpoint/2010/main" val="173985680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TotalTime>
  <Words>940</Words>
  <Application>Microsoft Office PowerPoint</Application>
  <PresentationFormat>Widescreen</PresentationFormat>
  <Paragraphs>105</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Office Theme</vt:lpstr>
      <vt:lpstr>INVESTMENT CASE STUDY   SUBMISSION </vt:lpstr>
      <vt:lpstr> </vt:lpstr>
      <vt:lpstr>&gt;</vt:lpstr>
      <vt:lpstr> </vt:lpstr>
      <vt:lpstr> </vt:lpstr>
      <vt:lpstr>   </vt:lpstr>
      <vt:lpstr>PowerPoint Presentation</vt:lpstr>
      <vt:lpstr>Plot 2</vt:lpstr>
      <vt:lpstr> Investment sectors for top three English Speaking Countries</vt:lpstr>
      <vt:lpstr> 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Investment Case Study  Submission</dc:title>
  <dc:creator>Chiranjeev</dc:creator>
  <cp:lastModifiedBy>Maya Kavuri</cp:lastModifiedBy>
  <cp:revision>74</cp:revision>
  <dcterms:created xsi:type="dcterms:W3CDTF">2016-06-09T08:16:28Z</dcterms:created>
  <dcterms:modified xsi:type="dcterms:W3CDTF">2019-08-29T07:22:27Z</dcterms:modified>
</cp:coreProperties>
</file>

<file path=docProps/thumbnail.jpeg>
</file>